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3.xml" ContentType="application/vnd.openxmlformats-officedocument.theme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4.xml" ContentType="application/vnd.openxmlformats-officedocument.theme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5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theme/theme6.xml" ContentType="application/vnd.openxmlformats-officedocument.theme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34" r:id="rId4"/>
    <p:sldMasterId id="2147483857" r:id="rId5"/>
    <p:sldMasterId id="2147483752" r:id="rId6"/>
    <p:sldMasterId id="2147483766" r:id="rId7"/>
    <p:sldMasterId id="2147483780" r:id="rId8"/>
    <p:sldMasterId id="2147483794" r:id="rId9"/>
    <p:sldMasterId id="2147483808" r:id="rId10"/>
  </p:sldMasterIdLst>
  <p:notesMasterIdLst>
    <p:notesMasterId r:id="rId16"/>
  </p:notesMasterIdLst>
  <p:sldIdLst>
    <p:sldId id="258" r:id="rId11"/>
    <p:sldId id="260" r:id="rId12"/>
    <p:sldId id="257" r:id="rId13"/>
    <p:sldId id="256" r:id="rId14"/>
    <p:sldId id="261" r:id="rId15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FD2EC"/>
    <a:srgbClr val="E4EBCC"/>
    <a:srgbClr val="CCDEDE"/>
    <a:srgbClr val="F5F0D3"/>
    <a:srgbClr val="D1B022"/>
    <a:srgbClr val="F9E5CC"/>
    <a:srgbClr val="E17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2" autoAdjust="0"/>
    <p:restoredTop sz="94660"/>
  </p:normalViewPr>
  <p:slideViewPr>
    <p:cSldViewPr snapToGrid="0">
      <p:cViewPr varScale="1">
        <p:scale>
          <a:sx n="79" d="100"/>
          <a:sy n="79" d="100"/>
        </p:scale>
        <p:origin x="120" y="70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10" Type="http://schemas.openxmlformats.org/officeDocument/2006/relationships/slideMaster" Target="slideMasters/slideMaster7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imon Rössler" userId="87d8b691-5845-47e5-911d-f959b108e214" providerId="ADAL" clId="{EE491071-FB7F-F341-9D71-503D64BEBD0A}"/>
    <pc:docChg chg="modMainMaster">
      <pc:chgData name="Simon Rössler" userId="87d8b691-5845-47e5-911d-f959b108e214" providerId="ADAL" clId="{EE491071-FB7F-F341-9D71-503D64BEBD0A}" dt="2024-04-28T23:51:46.899" v="88" actId="14826"/>
      <pc:docMkLst>
        <pc:docMk/>
      </pc:docMkLst>
      <pc:sldMasterChg chg="modSldLayout">
        <pc:chgData name="Simon Rössler" userId="87d8b691-5845-47e5-911d-f959b108e214" providerId="ADAL" clId="{EE491071-FB7F-F341-9D71-503D64BEBD0A}" dt="2024-04-28T23:47:28.598" v="36" actId="14826"/>
        <pc:sldMasterMkLst>
          <pc:docMk/>
          <pc:sldMasterMk cId="2261025098" sldId="2147483734"/>
        </pc:sldMasterMkLst>
        <pc:sldLayoutChg chg="modSp">
          <pc:chgData name="Simon Rössler" userId="87d8b691-5845-47e5-911d-f959b108e214" providerId="ADAL" clId="{EE491071-FB7F-F341-9D71-503D64BEBD0A}" dt="2024-04-28T23:46:33.150" v="6" actId="14826"/>
          <pc:sldLayoutMkLst>
            <pc:docMk/>
            <pc:sldMasterMk cId="2261025098" sldId="2147483734"/>
            <pc:sldLayoutMk cId="2131031485" sldId="2147483742"/>
          </pc:sldLayoutMkLst>
          <pc:picChg chg="mod">
            <ac:chgData name="Simon Rössler" userId="87d8b691-5845-47e5-911d-f959b108e214" providerId="ADAL" clId="{EE491071-FB7F-F341-9D71-503D64BEBD0A}" dt="2024-04-28T23:46:33.150" v="6" actId="14826"/>
            <ac:picMkLst>
              <pc:docMk/>
              <pc:sldMasterMk cId="2261025098" sldId="2147483734"/>
              <pc:sldLayoutMk cId="2131031485" sldId="2147483742"/>
              <ac:picMk id="8" creationId="{CA0560D6-E96D-4D45-8419-EFF16CC4F013}"/>
            </ac:picMkLst>
          </pc:picChg>
        </pc:sldLayoutChg>
        <pc:sldLayoutChg chg="modSp">
          <pc:chgData name="Simon Rössler" userId="87d8b691-5845-47e5-911d-f959b108e214" providerId="ADAL" clId="{EE491071-FB7F-F341-9D71-503D64BEBD0A}" dt="2024-04-28T23:47:20.982" v="27" actId="14826"/>
          <pc:sldLayoutMkLst>
            <pc:docMk/>
            <pc:sldMasterMk cId="2261025098" sldId="2147483734"/>
            <pc:sldLayoutMk cId="2372549278" sldId="2147483750"/>
          </pc:sldLayoutMkLst>
          <pc:picChg chg="mod">
            <ac:chgData name="Simon Rössler" userId="87d8b691-5845-47e5-911d-f959b108e214" providerId="ADAL" clId="{EE491071-FB7F-F341-9D71-503D64BEBD0A}" dt="2024-04-28T23:47:20.982" v="27" actId="14826"/>
            <ac:picMkLst>
              <pc:docMk/>
              <pc:sldMasterMk cId="2261025098" sldId="2147483734"/>
              <pc:sldLayoutMk cId="2372549278" sldId="2147483750"/>
              <ac:picMk id="8" creationId="{E76AD94D-72F0-4DC7-A2ED-CDFAC306B29C}"/>
            </ac:picMkLst>
          </pc:picChg>
        </pc:sldLayoutChg>
        <pc:sldLayoutChg chg="modSp">
          <pc:chgData name="Simon Rössler" userId="87d8b691-5845-47e5-911d-f959b108e214" providerId="ADAL" clId="{EE491071-FB7F-F341-9D71-503D64BEBD0A}" dt="2024-04-28T23:47:28.598" v="36" actId="14826"/>
          <pc:sldLayoutMkLst>
            <pc:docMk/>
            <pc:sldMasterMk cId="2261025098" sldId="2147483734"/>
            <pc:sldLayoutMk cId="1260704785" sldId="2147483751"/>
          </pc:sldLayoutMkLst>
          <pc:picChg chg="mod">
            <ac:chgData name="Simon Rössler" userId="87d8b691-5845-47e5-911d-f959b108e214" providerId="ADAL" clId="{EE491071-FB7F-F341-9D71-503D64BEBD0A}" dt="2024-04-28T23:47:28.598" v="36" actId="14826"/>
            <ac:picMkLst>
              <pc:docMk/>
              <pc:sldMasterMk cId="2261025098" sldId="2147483734"/>
              <pc:sldLayoutMk cId="1260704785" sldId="2147483751"/>
              <ac:picMk id="7" creationId="{29B92351-98AE-47DA-9576-DD0CB5EE0C98}"/>
            </ac:picMkLst>
          </pc:picChg>
        </pc:sldLayoutChg>
      </pc:sldMasterChg>
      <pc:sldMasterChg chg="modSldLayout">
        <pc:chgData name="Simon Rössler" userId="87d8b691-5845-47e5-911d-f959b108e214" providerId="ADAL" clId="{EE491071-FB7F-F341-9D71-503D64BEBD0A}" dt="2024-04-28T23:48:14.804" v="41" actId="14826"/>
        <pc:sldMasterMkLst>
          <pc:docMk/>
          <pc:sldMasterMk cId="4294242194" sldId="2147483766"/>
        </pc:sldMasterMkLst>
        <pc:sldLayoutChg chg="modSp">
          <pc:chgData name="Simon Rössler" userId="87d8b691-5845-47e5-911d-f959b108e214" providerId="ADAL" clId="{EE491071-FB7F-F341-9D71-503D64BEBD0A}" dt="2024-04-28T23:47:57.283" v="37" actId="14826"/>
          <pc:sldLayoutMkLst>
            <pc:docMk/>
            <pc:sldMasterMk cId="4294242194" sldId="2147483766"/>
            <pc:sldLayoutMk cId="1284647433" sldId="2147483777"/>
          </pc:sldLayoutMkLst>
          <pc:picChg chg="mod">
            <ac:chgData name="Simon Rössler" userId="87d8b691-5845-47e5-911d-f959b108e214" providerId="ADAL" clId="{EE491071-FB7F-F341-9D71-503D64BEBD0A}" dt="2024-04-28T23:47:57.283" v="37" actId="14826"/>
            <ac:picMkLst>
              <pc:docMk/>
              <pc:sldMasterMk cId="4294242194" sldId="2147483766"/>
              <pc:sldLayoutMk cId="1284647433" sldId="2147483777"/>
              <ac:picMk id="8" creationId="{CA0560D6-E96D-4D45-8419-EFF16CC4F013}"/>
            </ac:picMkLst>
          </pc:picChg>
        </pc:sldLayoutChg>
        <pc:sldLayoutChg chg="modSp">
          <pc:chgData name="Simon Rössler" userId="87d8b691-5845-47e5-911d-f959b108e214" providerId="ADAL" clId="{EE491071-FB7F-F341-9D71-503D64BEBD0A}" dt="2024-04-28T23:48:06.691" v="40" actId="14826"/>
          <pc:sldLayoutMkLst>
            <pc:docMk/>
            <pc:sldMasterMk cId="4294242194" sldId="2147483766"/>
            <pc:sldLayoutMk cId="1209293115" sldId="2147483778"/>
          </pc:sldLayoutMkLst>
          <pc:picChg chg="mod">
            <ac:chgData name="Simon Rössler" userId="87d8b691-5845-47e5-911d-f959b108e214" providerId="ADAL" clId="{EE491071-FB7F-F341-9D71-503D64BEBD0A}" dt="2024-04-28T23:48:06.691" v="40" actId="14826"/>
            <ac:picMkLst>
              <pc:docMk/>
              <pc:sldMasterMk cId="4294242194" sldId="2147483766"/>
              <pc:sldLayoutMk cId="1209293115" sldId="2147483778"/>
              <ac:picMk id="8" creationId="{E76AD94D-72F0-4DC7-A2ED-CDFAC306B29C}"/>
            </ac:picMkLst>
          </pc:picChg>
        </pc:sldLayoutChg>
        <pc:sldLayoutChg chg="modSp">
          <pc:chgData name="Simon Rössler" userId="87d8b691-5845-47e5-911d-f959b108e214" providerId="ADAL" clId="{EE491071-FB7F-F341-9D71-503D64BEBD0A}" dt="2024-04-28T23:48:14.804" v="41" actId="14826"/>
          <pc:sldLayoutMkLst>
            <pc:docMk/>
            <pc:sldMasterMk cId="4294242194" sldId="2147483766"/>
            <pc:sldLayoutMk cId="3539219896" sldId="2147483779"/>
          </pc:sldLayoutMkLst>
          <pc:picChg chg="mod">
            <ac:chgData name="Simon Rössler" userId="87d8b691-5845-47e5-911d-f959b108e214" providerId="ADAL" clId="{EE491071-FB7F-F341-9D71-503D64BEBD0A}" dt="2024-04-28T23:48:14.804" v="41" actId="14826"/>
            <ac:picMkLst>
              <pc:docMk/>
              <pc:sldMasterMk cId="4294242194" sldId="2147483766"/>
              <pc:sldLayoutMk cId="3539219896" sldId="2147483779"/>
              <ac:picMk id="7" creationId="{29B92351-98AE-47DA-9576-DD0CB5EE0C98}"/>
            </ac:picMkLst>
          </pc:picChg>
        </pc:sldLayoutChg>
      </pc:sldMasterChg>
      <pc:sldMasterChg chg="modSldLayout">
        <pc:chgData name="Simon Rössler" userId="87d8b691-5845-47e5-911d-f959b108e214" providerId="ADAL" clId="{EE491071-FB7F-F341-9D71-503D64BEBD0A}" dt="2024-04-28T23:49:11.449" v="44" actId="14826"/>
        <pc:sldMasterMkLst>
          <pc:docMk/>
          <pc:sldMasterMk cId="3010274479" sldId="2147483780"/>
        </pc:sldMasterMkLst>
        <pc:sldLayoutChg chg="modSp">
          <pc:chgData name="Simon Rössler" userId="87d8b691-5845-47e5-911d-f959b108e214" providerId="ADAL" clId="{EE491071-FB7F-F341-9D71-503D64BEBD0A}" dt="2024-04-28T23:48:55.898" v="42" actId="14826"/>
          <pc:sldLayoutMkLst>
            <pc:docMk/>
            <pc:sldMasterMk cId="3010274479" sldId="2147483780"/>
            <pc:sldLayoutMk cId="4090313368" sldId="2147483791"/>
          </pc:sldLayoutMkLst>
          <pc:picChg chg="mod">
            <ac:chgData name="Simon Rössler" userId="87d8b691-5845-47e5-911d-f959b108e214" providerId="ADAL" clId="{EE491071-FB7F-F341-9D71-503D64BEBD0A}" dt="2024-04-28T23:48:55.898" v="42" actId="14826"/>
            <ac:picMkLst>
              <pc:docMk/>
              <pc:sldMasterMk cId="3010274479" sldId="2147483780"/>
              <pc:sldLayoutMk cId="4090313368" sldId="2147483791"/>
              <ac:picMk id="8" creationId="{CA0560D6-E96D-4D45-8419-EFF16CC4F013}"/>
            </ac:picMkLst>
          </pc:picChg>
        </pc:sldLayoutChg>
        <pc:sldLayoutChg chg="modSp">
          <pc:chgData name="Simon Rössler" userId="87d8b691-5845-47e5-911d-f959b108e214" providerId="ADAL" clId="{EE491071-FB7F-F341-9D71-503D64BEBD0A}" dt="2024-04-28T23:49:03.666" v="43" actId="14826"/>
          <pc:sldLayoutMkLst>
            <pc:docMk/>
            <pc:sldMasterMk cId="3010274479" sldId="2147483780"/>
            <pc:sldLayoutMk cId="3133986579" sldId="2147483792"/>
          </pc:sldLayoutMkLst>
          <pc:picChg chg="mod">
            <ac:chgData name="Simon Rössler" userId="87d8b691-5845-47e5-911d-f959b108e214" providerId="ADAL" clId="{EE491071-FB7F-F341-9D71-503D64BEBD0A}" dt="2024-04-28T23:49:03.666" v="43" actId="14826"/>
            <ac:picMkLst>
              <pc:docMk/>
              <pc:sldMasterMk cId="3010274479" sldId="2147483780"/>
              <pc:sldLayoutMk cId="3133986579" sldId="2147483792"/>
              <ac:picMk id="8" creationId="{E76AD94D-72F0-4DC7-A2ED-CDFAC306B29C}"/>
            </ac:picMkLst>
          </pc:picChg>
        </pc:sldLayoutChg>
        <pc:sldLayoutChg chg="modSp">
          <pc:chgData name="Simon Rössler" userId="87d8b691-5845-47e5-911d-f959b108e214" providerId="ADAL" clId="{EE491071-FB7F-F341-9D71-503D64BEBD0A}" dt="2024-04-28T23:49:11.449" v="44" actId="14826"/>
          <pc:sldLayoutMkLst>
            <pc:docMk/>
            <pc:sldMasterMk cId="3010274479" sldId="2147483780"/>
            <pc:sldLayoutMk cId="2617047049" sldId="2147483793"/>
          </pc:sldLayoutMkLst>
          <pc:picChg chg="mod">
            <ac:chgData name="Simon Rössler" userId="87d8b691-5845-47e5-911d-f959b108e214" providerId="ADAL" clId="{EE491071-FB7F-F341-9D71-503D64BEBD0A}" dt="2024-04-28T23:49:11.449" v="44" actId="14826"/>
            <ac:picMkLst>
              <pc:docMk/>
              <pc:sldMasterMk cId="3010274479" sldId="2147483780"/>
              <pc:sldLayoutMk cId="2617047049" sldId="2147483793"/>
              <ac:picMk id="7" creationId="{29B92351-98AE-47DA-9576-DD0CB5EE0C98}"/>
            </ac:picMkLst>
          </pc:picChg>
        </pc:sldLayoutChg>
      </pc:sldMasterChg>
      <pc:sldMasterChg chg="modSldLayout">
        <pc:chgData name="Simon Rössler" userId="87d8b691-5845-47e5-911d-f959b108e214" providerId="ADAL" clId="{EE491071-FB7F-F341-9D71-503D64BEBD0A}" dt="2024-04-28T23:50:53.327" v="73" actId="14826"/>
        <pc:sldMasterMkLst>
          <pc:docMk/>
          <pc:sldMasterMk cId="828784353" sldId="2147483794"/>
        </pc:sldMasterMkLst>
        <pc:sldLayoutChg chg="modSp">
          <pc:chgData name="Simon Rössler" userId="87d8b691-5845-47e5-911d-f959b108e214" providerId="ADAL" clId="{EE491071-FB7F-F341-9D71-503D64BEBD0A}" dt="2024-04-28T23:50:53.327" v="73" actId="14826"/>
          <pc:sldLayoutMkLst>
            <pc:docMk/>
            <pc:sldMasterMk cId="828784353" sldId="2147483794"/>
            <pc:sldLayoutMk cId="2696797291" sldId="2147483856"/>
          </pc:sldLayoutMkLst>
          <pc:picChg chg="mod">
            <ac:chgData name="Simon Rössler" userId="87d8b691-5845-47e5-911d-f959b108e214" providerId="ADAL" clId="{EE491071-FB7F-F341-9D71-503D64BEBD0A}" dt="2024-04-28T23:50:53.327" v="73" actId="14826"/>
            <ac:picMkLst>
              <pc:docMk/>
              <pc:sldMasterMk cId="828784353" sldId="2147483794"/>
              <pc:sldLayoutMk cId="2696797291" sldId="2147483856"/>
              <ac:picMk id="8" creationId="{2E5475B4-3C8D-1842-F41F-D54C22120D63}"/>
            </ac:picMkLst>
          </pc:picChg>
        </pc:sldLayoutChg>
      </pc:sldMasterChg>
      <pc:sldMasterChg chg="modSldLayout">
        <pc:chgData name="Simon Rössler" userId="87d8b691-5845-47e5-911d-f959b108e214" providerId="ADAL" clId="{EE491071-FB7F-F341-9D71-503D64BEBD0A}" dt="2024-04-28T23:51:46.899" v="88" actId="14826"/>
        <pc:sldMasterMkLst>
          <pc:docMk/>
          <pc:sldMasterMk cId="3723906072" sldId="2147483808"/>
        </pc:sldMasterMkLst>
        <pc:sldLayoutChg chg="modSp">
          <pc:chgData name="Simon Rössler" userId="87d8b691-5845-47e5-911d-f959b108e214" providerId="ADAL" clId="{EE491071-FB7F-F341-9D71-503D64BEBD0A}" dt="2024-04-28T23:51:46.899" v="88" actId="14826"/>
          <pc:sldLayoutMkLst>
            <pc:docMk/>
            <pc:sldMasterMk cId="3723906072" sldId="2147483808"/>
            <pc:sldLayoutMk cId="4075858657" sldId="2147483819"/>
          </pc:sldLayoutMkLst>
          <pc:picChg chg="mod">
            <ac:chgData name="Simon Rössler" userId="87d8b691-5845-47e5-911d-f959b108e214" providerId="ADAL" clId="{EE491071-FB7F-F341-9D71-503D64BEBD0A}" dt="2024-04-28T23:51:46.899" v="88" actId="14826"/>
            <ac:picMkLst>
              <pc:docMk/>
              <pc:sldMasterMk cId="3723906072" sldId="2147483808"/>
              <pc:sldLayoutMk cId="4075858657" sldId="2147483819"/>
              <ac:picMk id="8" creationId="{CA0560D6-E96D-4D45-8419-EFF16CC4F013}"/>
            </ac:picMkLst>
          </pc:picChg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457A50-EEBD-4D9A-90D8-1CE1D89D7466}" type="datetimeFigureOut">
              <a:rPr lang="de-CH" smtClean="0"/>
              <a:t>23.07.2024</a:t>
            </a:fld>
            <a:endParaRPr lang="de-CH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CH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9B3E0A-1B2D-4BB9-9CF7-5D0F500E109F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3089758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7" Type="http://schemas.openxmlformats.org/officeDocument/2006/relationships/image" Target="../media/image1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2.png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7" Type="http://schemas.openxmlformats.org/officeDocument/2006/relationships/image" Target="../media/image1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2.png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7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7" Type="http://schemas.openxmlformats.org/officeDocument/2006/relationships/image" Target="../media/image1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2.png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7" Type="http://schemas.openxmlformats.org/officeDocument/2006/relationships/image" Target="../media/image1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2.png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Relationship Id="rId5" Type="http://schemas.openxmlformats.org/officeDocument/2006/relationships/image" Target="../media/image20.svg"/><Relationship Id="rId4" Type="http://schemas.openxmlformats.org/officeDocument/2006/relationships/image" Target="../media/image12.png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Relationship Id="rId5" Type="http://schemas.openxmlformats.org/officeDocument/2006/relationships/image" Target="../media/image25.svg"/><Relationship Id="rId4" Type="http://schemas.openxmlformats.org/officeDocument/2006/relationships/image" Target="../media/image24.png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Relationship Id="rId6" Type="http://schemas.openxmlformats.org/officeDocument/2006/relationships/image" Target="../media/image18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svg"/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4.xml"/><Relationship Id="rId5" Type="http://schemas.openxmlformats.org/officeDocument/2006/relationships/image" Target="../media/image29.svg"/><Relationship Id="rId4" Type="http://schemas.openxmlformats.org/officeDocument/2006/relationships/image" Target="../media/image28.png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7" Type="http://schemas.openxmlformats.org/officeDocument/2006/relationships/image" Target="../media/image27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Relationship Id="rId6" Type="http://schemas.openxmlformats.org/officeDocument/2006/relationships/image" Target="../media/image26.png"/><Relationship Id="rId5" Type="http://schemas.openxmlformats.org/officeDocument/2006/relationships/image" Target="../media/image31.svg"/><Relationship Id="rId4" Type="http://schemas.openxmlformats.org/officeDocument/2006/relationships/image" Target="../media/image30.png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7" Type="http://schemas.openxmlformats.org/officeDocument/2006/relationships/image" Target="../media/image27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Relationship Id="rId6" Type="http://schemas.openxmlformats.org/officeDocument/2006/relationships/image" Target="../media/image26.png"/><Relationship Id="rId5" Type="http://schemas.openxmlformats.org/officeDocument/2006/relationships/image" Target="../media/image31.svg"/><Relationship Id="rId4" Type="http://schemas.openxmlformats.org/officeDocument/2006/relationships/image" Target="../media/image30.png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Relationship Id="rId5" Type="http://schemas.openxmlformats.org/officeDocument/2006/relationships/image" Target="../media/image32.svg"/><Relationship Id="rId4" Type="http://schemas.openxmlformats.org/officeDocument/2006/relationships/image" Target="../media/image26.png"/></Relationships>
</file>

<file path=ppt/slideLayouts/_rels/slideLayout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svg"/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svg"/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sv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5.xml"/></Relationships>
</file>

<file path=ppt/slideLayouts/_rels/slideLayout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5.xml"/><Relationship Id="rId5" Type="http://schemas.openxmlformats.org/officeDocument/2006/relationships/image" Target="../media/image25.svg"/><Relationship Id="rId4" Type="http://schemas.openxmlformats.org/officeDocument/2006/relationships/image" Target="../media/image24.png"/></Relationships>
</file>

<file path=ppt/slideLayouts/_rels/slideLayout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5.xml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Layouts/_rels/slideLayout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5.xml"/><Relationship Id="rId6" Type="http://schemas.openxmlformats.org/officeDocument/2006/relationships/image" Target="../media/image18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Layouts/_rels/slideLayout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Relationship Id="rId5" Type="http://schemas.openxmlformats.org/officeDocument/2006/relationships/image" Target="../media/image38.svg"/><Relationship Id="rId4" Type="http://schemas.openxmlformats.org/officeDocument/2006/relationships/image" Target="../media/image37.png"/></Relationships>
</file>

<file path=ppt/slideLayouts/_rels/slideLayout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Relationship Id="rId6" Type="http://schemas.openxmlformats.org/officeDocument/2006/relationships/image" Target="../media/image34.svg"/><Relationship Id="rId5" Type="http://schemas.openxmlformats.org/officeDocument/2006/relationships/image" Target="../media/image40.svg"/><Relationship Id="rId4" Type="http://schemas.openxmlformats.org/officeDocument/2006/relationships/image" Target="../media/image37.png"/></Relationships>
</file>

<file path=ppt/slideLayouts/_rels/slideLayout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Relationship Id="rId6" Type="http://schemas.openxmlformats.org/officeDocument/2006/relationships/image" Target="../media/image34.svg"/><Relationship Id="rId5" Type="http://schemas.openxmlformats.org/officeDocument/2006/relationships/image" Target="../media/image40.svg"/><Relationship Id="rId4" Type="http://schemas.openxmlformats.org/officeDocument/2006/relationships/image" Target="../media/image37.png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5.xml"/></Relationships>
</file>

<file path=ppt/slideLayouts/_rels/slideLayout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5.xml"/></Relationships>
</file>

<file path=ppt/slideLayouts/_rels/slideLayout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5.xml"/></Relationships>
</file>

<file path=ppt/slideLayouts/_rels/slideLayout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5.xml"/></Relationships>
</file>

<file path=ppt/slideLayouts/_rels/slideLayout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Master" Target="../slideMasters/slideMaster6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6.xml"/><Relationship Id="rId5" Type="http://schemas.openxmlformats.org/officeDocument/2006/relationships/image" Target="../media/image33.svg"/><Relationship Id="rId4" Type="http://schemas.openxmlformats.org/officeDocument/2006/relationships/image" Target="../media/image26.png"/></Relationships>
</file>

<file path=ppt/slideLayouts/_rels/slideLayout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svg"/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6.xml"/></Relationships>
</file>

<file path=ppt/slideLayouts/_rels/slideLayout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svg"/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6.xml"/></Relationships>
</file>

<file path=ppt/slideLayouts/_rels/slideLayout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6.xml"/></Relationships>
</file>

<file path=ppt/slideLayouts/_rels/slideLayout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sv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6.xml"/></Relationships>
</file>

<file path=ppt/slideLayouts/_rels/slideLayout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6.xml"/><Relationship Id="rId5" Type="http://schemas.openxmlformats.org/officeDocument/2006/relationships/image" Target="../media/image25.svg"/><Relationship Id="rId4" Type="http://schemas.openxmlformats.org/officeDocument/2006/relationships/image" Target="../media/image24.png"/></Relationships>
</file>

<file path=ppt/slideLayouts/_rels/slideLayout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6.xml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Layouts/_rels/slideLayout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6.xml"/><Relationship Id="rId4" Type="http://schemas.openxmlformats.org/officeDocument/2006/relationships/image" Target="../media/image41.png"/></Relationships>
</file>

<file path=ppt/slideLayouts/_rels/slideLayout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6.xml"/><Relationship Id="rId5" Type="http://schemas.openxmlformats.org/officeDocument/2006/relationships/image" Target="../media/image38.svg"/><Relationship Id="rId4" Type="http://schemas.openxmlformats.org/officeDocument/2006/relationships/image" Target="../media/image37.png"/></Relationships>
</file>

<file path=ppt/slideLayouts/_rels/slideLayout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6.xml"/><Relationship Id="rId5" Type="http://schemas.openxmlformats.org/officeDocument/2006/relationships/image" Target="../media/image38.svg"/><Relationship Id="rId4" Type="http://schemas.openxmlformats.org/officeDocument/2006/relationships/image" Target="../media/image37.png"/></Relationships>
</file>

<file path=ppt/slideLayouts/_rels/slideLayout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6.xml"/><Relationship Id="rId5" Type="http://schemas.openxmlformats.org/officeDocument/2006/relationships/image" Target="../media/image38.svg"/><Relationship Id="rId4" Type="http://schemas.openxmlformats.org/officeDocument/2006/relationships/image" Target="../media/image37.png"/></Relationships>
</file>

<file path=ppt/slideLayouts/_rels/slideLayout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Master" Target="../slideMasters/slideMaster6.xml"/></Relationships>
</file>

<file path=ppt/slideLayouts/_rels/slideLayout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2.png"/><Relationship Id="rId1" Type="http://schemas.openxmlformats.org/officeDocument/2006/relationships/slideMaster" Target="../slideMasters/slideMaster6.xml"/></Relationships>
</file>

<file path=ppt/slideLayouts/_rels/slideLayout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Master" Target="../slideMasters/slideMaster7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svg"/><Relationship Id="rId2" Type="http://schemas.openxmlformats.org/officeDocument/2006/relationships/image" Target="../media/image44.png"/><Relationship Id="rId1" Type="http://schemas.openxmlformats.org/officeDocument/2006/relationships/slideMaster" Target="../slideMasters/slideMaster7.xml"/><Relationship Id="rId5" Type="http://schemas.openxmlformats.org/officeDocument/2006/relationships/image" Target="../media/image33.svg"/><Relationship Id="rId4" Type="http://schemas.openxmlformats.org/officeDocument/2006/relationships/image" Target="../media/image26.png"/></Relationships>
</file>

<file path=ppt/slideLayouts/_rels/slideLayout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svg"/><Relationship Id="rId2" Type="http://schemas.openxmlformats.org/officeDocument/2006/relationships/image" Target="../media/image46.png"/><Relationship Id="rId1" Type="http://schemas.openxmlformats.org/officeDocument/2006/relationships/slideMaster" Target="../slideMasters/slideMaster7.xml"/></Relationships>
</file>

<file path=ppt/slideLayouts/_rels/slideLayout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svg"/><Relationship Id="rId2" Type="http://schemas.openxmlformats.org/officeDocument/2006/relationships/image" Target="../media/image46.png"/><Relationship Id="rId1" Type="http://schemas.openxmlformats.org/officeDocument/2006/relationships/slideMaster" Target="../slideMasters/slideMaster7.xml"/></Relationships>
</file>

<file path=ppt/slideLayouts/_rels/slideLayout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7.xml"/></Relationships>
</file>

<file path=ppt/slideLayouts/_rels/slideLayout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svg"/><Relationship Id="rId2" Type="http://schemas.openxmlformats.org/officeDocument/2006/relationships/image" Target="../media/image48.png"/><Relationship Id="rId1" Type="http://schemas.openxmlformats.org/officeDocument/2006/relationships/slideMaster" Target="../slideMasters/slideMaster7.xml"/></Relationships>
</file>

<file path=ppt/slideLayouts/_rels/slideLayout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7.xml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Layouts/_rels/slideLayout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7.xml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Layouts/_rels/slideLayout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7.xml"/><Relationship Id="rId6" Type="http://schemas.openxmlformats.org/officeDocument/2006/relationships/image" Target="../media/image5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Layouts/_rels/slideLayout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svg"/><Relationship Id="rId2" Type="http://schemas.openxmlformats.org/officeDocument/2006/relationships/image" Target="../media/image46.png"/><Relationship Id="rId1" Type="http://schemas.openxmlformats.org/officeDocument/2006/relationships/slideMaster" Target="../slideMasters/slideMaster7.xml"/><Relationship Id="rId5" Type="http://schemas.openxmlformats.org/officeDocument/2006/relationships/image" Target="../media/image52.svg"/><Relationship Id="rId4" Type="http://schemas.openxmlformats.org/officeDocument/2006/relationships/image" Target="../media/image51.png"/></Relationships>
</file>

<file path=ppt/slideLayouts/_rels/slideLayout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svg"/><Relationship Id="rId7" Type="http://schemas.openxmlformats.org/officeDocument/2006/relationships/image" Target="../media/image47.svg"/><Relationship Id="rId2" Type="http://schemas.openxmlformats.org/officeDocument/2006/relationships/image" Target="../media/image44.png"/><Relationship Id="rId1" Type="http://schemas.openxmlformats.org/officeDocument/2006/relationships/slideMaster" Target="../slideMasters/slideMaster7.xml"/><Relationship Id="rId6" Type="http://schemas.openxmlformats.org/officeDocument/2006/relationships/image" Target="../media/image46.png"/><Relationship Id="rId5" Type="http://schemas.openxmlformats.org/officeDocument/2006/relationships/image" Target="../media/image52.svg"/><Relationship Id="rId4" Type="http://schemas.openxmlformats.org/officeDocument/2006/relationships/image" Target="../media/image51.png"/></Relationships>
</file>

<file path=ppt/slideLayouts/_rels/slideLayout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svg"/><Relationship Id="rId7" Type="http://schemas.openxmlformats.org/officeDocument/2006/relationships/image" Target="../media/image47.svg"/><Relationship Id="rId2" Type="http://schemas.openxmlformats.org/officeDocument/2006/relationships/image" Target="../media/image44.png"/><Relationship Id="rId1" Type="http://schemas.openxmlformats.org/officeDocument/2006/relationships/slideMaster" Target="../slideMasters/slideMaster7.xml"/><Relationship Id="rId6" Type="http://schemas.openxmlformats.org/officeDocument/2006/relationships/image" Target="../media/image46.png"/><Relationship Id="rId5" Type="http://schemas.openxmlformats.org/officeDocument/2006/relationships/image" Target="../media/image52.svg"/><Relationship Id="rId4" Type="http://schemas.openxmlformats.org/officeDocument/2006/relationships/image" Target="../media/image51.png"/></Relationships>
</file>

<file path=ppt/slideLayouts/_rels/slideLayout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Master" Target="../slideMasters/slideMaster7.xml"/></Relationships>
</file>

<file path=ppt/slideLayouts/_rels/slideLayout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53.png"/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Bildplatzhalter 25">
            <a:extLst>
              <a:ext uri="{FF2B5EF4-FFF2-40B4-BE49-F238E27FC236}">
                <a16:creationId xmlns:a16="http://schemas.microsoft.com/office/drawing/2014/main" id="{910BBC92-4483-4B18-86CA-FDA37274A52C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" y="1"/>
            <a:ext cx="12192000" cy="5212057"/>
          </a:xfrm>
          <a:custGeom>
            <a:avLst/>
            <a:gdLst>
              <a:gd name="connsiteX0" fmla="*/ 0 w 12192000"/>
              <a:gd name="connsiteY0" fmla="*/ 0 h 5212057"/>
              <a:gd name="connsiteX1" fmla="*/ 9710983 w 12192000"/>
              <a:gd name="connsiteY1" fmla="*/ 0 h 5212057"/>
              <a:gd name="connsiteX2" fmla="*/ 9801493 w 12192000"/>
              <a:gd name="connsiteY2" fmla="*/ 1182484 h 5212057"/>
              <a:gd name="connsiteX3" fmla="*/ 12192000 w 12192000"/>
              <a:gd name="connsiteY3" fmla="*/ 2113919 h 5212057"/>
              <a:gd name="connsiteX4" fmla="*/ 12192000 w 12192000"/>
              <a:gd name="connsiteY4" fmla="*/ 5212057 h 5212057"/>
              <a:gd name="connsiteX5" fmla="*/ 2891117 w 12192000"/>
              <a:gd name="connsiteY5" fmla="*/ 4695743 h 5212057"/>
              <a:gd name="connsiteX6" fmla="*/ 0 w 12192000"/>
              <a:gd name="connsiteY6" fmla="*/ 4519664 h 52120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5212057">
                <a:moveTo>
                  <a:pt x="0" y="0"/>
                </a:moveTo>
                <a:lnTo>
                  <a:pt x="9710983" y="0"/>
                </a:lnTo>
                <a:lnTo>
                  <a:pt x="9801493" y="1182484"/>
                </a:lnTo>
                <a:lnTo>
                  <a:pt x="12192000" y="2113919"/>
                </a:lnTo>
                <a:lnTo>
                  <a:pt x="12192000" y="5212057"/>
                </a:lnTo>
                <a:lnTo>
                  <a:pt x="2891117" y="4695743"/>
                </a:lnTo>
                <a:lnTo>
                  <a:pt x="0" y="4519664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de-CH" dirty="0"/>
              <a:t>Bild auf Platzhalter ziehen oder durch Klicken</a:t>
            </a:r>
          </a:p>
          <a:p>
            <a:r>
              <a:rPr lang="de-CH" dirty="0"/>
              <a:t>auf Symbol hinzufügen</a:t>
            </a:r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2D3192A1-31FB-44C8-8068-1D9A02AE54DD}"/>
              </a:ext>
            </a:extLst>
          </p:cNvPr>
          <p:cNvSpPr/>
          <p:nvPr userDrawn="1"/>
        </p:nvSpPr>
        <p:spPr>
          <a:xfrm>
            <a:off x="-35958" y="4520269"/>
            <a:ext cx="4178588" cy="2349658"/>
          </a:xfrm>
          <a:custGeom>
            <a:avLst/>
            <a:gdLst>
              <a:gd name="connsiteX0" fmla="*/ 0 w 1872661"/>
              <a:gd name="connsiteY0" fmla="*/ 0 h 2715370"/>
              <a:gd name="connsiteX1" fmla="*/ 1872661 w 1872661"/>
              <a:gd name="connsiteY1" fmla="*/ 0 h 2715370"/>
              <a:gd name="connsiteX2" fmla="*/ 1872661 w 1872661"/>
              <a:gd name="connsiteY2" fmla="*/ 2715370 h 2715370"/>
              <a:gd name="connsiteX3" fmla="*/ 0 w 1872661"/>
              <a:gd name="connsiteY3" fmla="*/ 2715370 h 2715370"/>
              <a:gd name="connsiteX4" fmla="*/ 0 w 1872661"/>
              <a:gd name="connsiteY4" fmla="*/ 0 h 2715370"/>
              <a:gd name="connsiteX0" fmla="*/ 0 w 1872661"/>
              <a:gd name="connsiteY0" fmla="*/ 0 h 2715370"/>
              <a:gd name="connsiteX1" fmla="*/ 1618219 w 1872661"/>
              <a:gd name="connsiteY1" fmla="*/ 71562 h 2715370"/>
              <a:gd name="connsiteX2" fmla="*/ 1872661 w 1872661"/>
              <a:gd name="connsiteY2" fmla="*/ 2715370 h 2715370"/>
              <a:gd name="connsiteX3" fmla="*/ 0 w 1872661"/>
              <a:gd name="connsiteY3" fmla="*/ 2715370 h 2715370"/>
              <a:gd name="connsiteX4" fmla="*/ 0 w 1872661"/>
              <a:gd name="connsiteY4" fmla="*/ 0 h 2715370"/>
              <a:gd name="connsiteX0" fmla="*/ 0 w 1880613"/>
              <a:gd name="connsiteY0" fmla="*/ 0 h 2866445"/>
              <a:gd name="connsiteX1" fmla="*/ 1626171 w 1880613"/>
              <a:gd name="connsiteY1" fmla="*/ 222637 h 2866445"/>
              <a:gd name="connsiteX2" fmla="*/ 1880613 w 1880613"/>
              <a:gd name="connsiteY2" fmla="*/ 2866445 h 2866445"/>
              <a:gd name="connsiteX3" fmla="*/ 7952 w 1880613"/>
              <a:gd name="connsiteY3" fmla="*/ 2866445 h 2866445"/>
              <a:gd name="connsiteX4" fmla="*/ 0 w 1880613"/>
              <a:gd name="connsiteY4" fmla="*/ 0 h 2866445"/>
              <a:gd name="connsiteX0" fmla="*/ 0 w 1880613"/>
              <a:gd name="connsiteY0" fmla="*/ 0 h 2866445"/>
              <a:gd name="connsiteX1" fmla="*/ 1300168 w 1880613"/>
              <a:gd name="connsiteY1" fmla="*/ 564543 h 2866445"/>
              <a:gd name="connsiteX2" fmla="*/ 1880613 w 1880613"/>
              <a:gd name="connsiteY2" fmla="*/ 2866445 h 2866445"/>
              <a:gd name="connsiteX3" fmla="*/ 7952 w 1880613"/>
              <a:gd name="connsiteY3" fmla="*/ 2866445 h 2866445"/>
              <a:gd name="connsiteX4" fmla="*/ 0 w 1880613"/>
              <a:gd name="connsiteY4" fmla="*/ 0 h 2866445"/>
              <a:gd name="connsiteX0" fmla="*/ 0 w 1896515"/>
              <a:gd name="connsiteY0" fmla="*/ 0 h 2381416"/>
              <a:gd name="connsiteX1" fmla="*/ 1316070 w 1896515"/>
              <a:gd name="connsiteY1" fmla="*/ 79514 h 2381416"/>
              <a:gd name="connsiteX2" fmla="*/ 1896515 w 1896515"/>
              <a:gd name="connsiteY2" fmla="*/ 2381416 h 2381416"/>
              <a:gd name="connsiteX3" fmla="*/ 23854 w 1896515"/>
              <a:gd name="connsiteY3" fmla="*/ 2381416 h 2381416"/>
              <a:gd name="connsiteX4" fmla="*/ 0 w 1896515"/>
              <a:gd name="connsiteY4" fmla="*/ 0 h 2381416"/>
              <a:gd name="connsiteX0" fmla="*/ 0 w 4162637"/>
              <a:gd name="connsiteY0" fmla="*/ 0 h 2381416"/>
              <a:gd name="connsiteX1" fmla="*/ 4162637 w 4162637"/>
              <a:gd name="connsiteY1" fmla="*/ 262394 h 2381416"/>
              <a:gd name="connsiteX2" fmla="*/ 1896515 w 4162637"/>
              <a:gd name="connsiteY2" fmla="*/ 2381416 h 2381416"/>
              <a:gd name="connsiteX3" fmla="*/ 23854 w 4162637"/>
              <a:gd name="connsiteY3" fmla="*/ 2381416 h 2381416"/>
              <a:gd name="connsiteX4" fmla="*/ 0 w 4162637"/>
              <a:gd name="connsiteY4" fmla="*/ 0 h 2381416"/>
              <a:gd name="connsiteX0" fmla="*/ 0 w 4202394"/>
              <a:gd name="connsiteY0" fmla="*/ 0 h 2333709"/>
              <a:gd name="connsiteX1" fmla="*/ 4202394 w 4202394"/>
              <a:gd name="connsiteY1" fmla="*/ 214687 h 2333709"/>
              <a:gd name="connsiteX2" fmla="*/ 1936272 w 4202394"/>
              <a:gd name="connsiteY2" fmla="*/ 2333709 h 2333709"/>
              <a:gd name="connsiteX3" fmla="*/ 63611 w 4202394"/>
              <a:gd name="connsiteY3" fmla="*/ 2333709 h 2333709"/>
              <a:gd name="connsiteX4" fmla="*/ 0 w 4202394"/>
              <a:gd name="connsiteY4" fmla="*/ 0 h 2333709"/>
              <a:gd name="connsiteX0" fmla="*/ 765 w 4139549"/>
              <a:gd name="connsiteY0" fmla="*/ 0 h 2325758"/>
              <a:gd name="connsiteX1" fmla="*/ 4139549 w 4139549"/>
              <a:gd name="connsiteY1" fmla="*/ 206736 h 2325758"/>
              <a:gd name="connsiteX2" fmla="*/ 1873427 w 4139549"/>
              <a:gd name="connsiteY2" fmla="*/ 2325758 h 2325758"/>
              <a:gd name="connsiteX3" fmla="*/ 766 w 4139549"/>
              <a:gd name="connsiteY3" fmla="*/ 2325758 h 2325758"/>
              <a:gd name="connsiteX4" fmla="*/ 765 w 4139549"/>
              <a:gd name="connsiteY4" fmla="*/ 0 h 2325758"/>
              <a:gd name="connsiteX0" fmla="*/ 765 w 4147501"/>
              <a:gd name="connsiteY0" fmla="*/ 0 h 2325758"/>
              <a:gd name="connsiteX1" fmla="*/ 4147501 w 4147501"/>
              <a:gd name="connsiteY1" fmla="*/ 230590 h 2325758"/>
              <a:gd name="connsiteX2" fmla="*/ 1873427 w 4147501"/>
              <a:gd name="connsiteY2" fmla="*/ 2325758 h 2325758"/>
              <a:gd name="connsiteX3" fmla="*/ 766 w 4147501"/>
              <a:gd name="connsiteY3" fmla="*/ 2325758 h 2325758"/>
              <a:gd name="connsiteX4" fmla="*/ 765 w 4147501"/>
              <a:gd name="connsiteY4" fmla="*/ 0 h 2325758"/>
              <a:gd name="connsiteX0" fmla="*/ 0 w 4162639"/>
              <a:gd name="connsiteY0" fmla="*/ 0 h 2333709"/>
              <a:gd name="connsiteX1" fmla="*/ 4162639 w 4162639"/>
              <a:gd name="connsiteY1" fmla="*/ 238541 h 2333709"/>
              <a:gd name="connsiteX2" fmla="*/ 1888565 w 4162639"/>
              <a:gd name="connsiteY2" fmla="*/ 2333709 h 2333709"/>
              <a:gd name="connsiteX3" fmla="*/ 15904 w 4162639"/>
              <a:gd name="connsiteY3" fmla="*/ 2333709 h 2333709"/>
              <a:gd name="connsiteX4" fmla="*/ 0 w 4162639"/>
              <a:gd name="connsiteY4" fmla="*/ 0 h 2333709"/>
              <a:gd name="connsiteX0" fmla="*/ 0 w 4178588"/>
              <a:gd name="connsiteY0" fmla="*/ 0 h 2349658"/>
              <a:gd name="connsiteX1" fmla="*/ 4178588 w 4178588"/>
              <a:gd name="connsiteY1" fmla="*/ 254490 h 2349658"/>
              <a:gd name="connsiteX2" fmla="*/ 1904514 w 4178588"/>
              <a:gd name="connsiteY2" fmla="*/ 2349658 h 2349658"/>
              <a:gd name="connsiteX3" fmla="*/ 31853 w 4178588"/>
              <a:gd name="connsiteY3" fmla="*/ 2349658 h 2349658"/>
              <a:gd name="connsiteX4" fmla="*/ 0 w 4178588"/>
              <a:gd name="connsiteY4" fmla="*/ 0 h 2349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78588" h="2349658">
                <a:moveTo>
                  <a:pt x="0" y="0"/>
                </a:moveTo>
                <a:lnTo>
                  <a:pt x="4178588" y="254490"/>
                </a:lnTo>
                <a:lnTo>
                  <a:pt x="1904514" y="2349658"/>
                </a:lnTo>
                <a:lnTo>
                  <a:pt x="31853" y="2349658"/>
                </a:lnTo>
                <a:cubicBezTo>
                  <a:pt x="29202" y="1394176"/>
                  <a:pt x="2651" y="955482"/>
                  <a:pt x="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2" name="Rechteck 1">
            <a:extLst>
              <a:ext uri="{FF2B5EF4-FFF2-40B4-BE49-F238E27FC236}">
                <a16:creationId xmlns:a16="http://schemas.microsoft.com/office/drawing/2014/main" id="{271C5696-9648-43A4-BF24-731865EA8B56}"/>
              </a:ext>
            </a:extLst>
          </p:cNvPr>
          <p:cNvSpPr/>
          <p:nvPr userDrawn="1"/>
        </p:nvSpPr>
        <p:spPr>
          <a:xfrm>
            <a:off x="891748" y="4575976"/>
            <a:ext cx="11324107" cy="2297926"/>
          </a:xfrm>
          <a:custGeom>
            <a:avLst/>
            <a:gdLst>
              <a:gd name="connsiteX0" fmla="*/ 0 w 11053762"/>
              <a:gd name="connsiteY0" fmla="*/ 0 h 1852654"/>
              <a:gd name="connsiteX1" fmla="*/ 11053762 w 11053762"/>
              <a:gd name="connsiteY1" fmla="*/ 0 h 1852654"/>
              <a:gd name="connsiteX2" fmla="*/ 11053762 w 11053762"/>
              <a:gd name="connsiteY2" fmla="*/ 1852654 h 1852654"/>
              <a:gd name="connsiteX3" fmla="*/ 0 w 11053762"/>
              <a:gd name="connsiteY3" fmla="*/ 1852654 h 1852654"/>
              <a:gd name="connsiteX4" fmla="*/ 0 w 11053762"/>
              <a:gd name="connsiteY4" fmla="*/ 0 h 1852654"/>
              <a:gd name="connsiteX0" fmla="*/ 0 w 11053762"/>
              <a:gd name="connsiteY0" fmla="*/ 0 h 1860605"/>
              <a:gd name="connsiteX1" fmla="*/ 11053762 w 11053762"/>
              <a:gd name="connsiteY1" fmla="*/ 0 h 1860605"/>
              <a:gd name="connsiteX2" fmla="*/ 11053762 w 11053762"/>
              <a:gd name="connsiteY2" fmla="*/ 1852654 h 1860605"/>
              <a:gd name="connsiteX3" fmla="*/ 620202 w 11053762"/>
              <a:gd name="connsiteY3" fmla="*/ 1860605 h 1860605"/>
              <a:gd name="connsiteX4" fmla="*/ 0 w 11053762"/>
              <a:gd name="connsiteY4" fmla="*/ 0 h 1860605"/>
              <a:gd name="connsiteX0" fmla="*/ 0 w 11061713"/>
              <a:gd name="connsiteY0" fmla="*/ 0 h 1860605"/>
              <a:gd name="connsiteX1" fmla="*/ 11061713 w 11061713"/>
              <a:gd name="connsiteY1" fmla="*/ 556591 h 1860605"/>
              <a:gd name="connsiteX2" fmla="*/ 11053762 w 11061713"/>
              <a:gd name="connsiteY2" fmla="*/ 1852654 h 1860605"/>
              <a:gd name="connsiteX3" fmla="*/ 620202 w 11061713"/>
              <a:gd name="connsiteY3" fmla="*/ 1860605 h 1860605"/>
              <a:gd name="connsiteX4" fmla="*/ 0 w 11061713"/>
              <a:gd name="connsiteY4" fmla="*/ 0 h 1860605"/>
              <a:gd name="connsiteX0" fmla="*/ 0 w 11061713"/>
              <a:gd name="connsiteY0" fmla="*/ 0 h 2711394"/>
              <a:gd name="connsiteX1" fmla="*/ 11061713 w 11061713"/>
              <a:gd name="connsiteY1" fmla="*/ 1407380 h 2711394"/>
              <a:gd name="connsiteX2" fmla="*/ 11053762 w 11061713"/>
              <a:gd name="connsiteY2" fmla="*/ 2703443 h 2711394"/>
              <a:gd name="connsiteX3" fmla="*/ 620202 w 11061713"/>
              <a:gd name="connsiteY3" fmla="*/ 2711394 h 2711394"/>
              <a:gd name="connsiteX4" fmla="*/ 0 w 11061713"/>
              <a:gd name="connsiteY4" fmla="*/ 0 h 2711394"/>
              <a:gd name="connsiteX0" fmla="*/ 0 w 11054526"/>
              <a:gd name="connsiteY0" fmla="*/ 0 h 2711394"/>
              <a:gd name="connsiteX1" fmla="*/ 11053762 w 11054526"/>
              <a:gd name="connsiteY1" fmla="*/ 1152938 h 2711394"/>
              <a:gd name="connsiteX2" fmla="*/ 11053762 w 11054526"/>
              <a:gd name="connsiteY2" fmla="*/ 2703443 h 2711394"/>
              <a:gd name="connsiteX3" fmla="*/ 620202 w 11054526"/>
              <a:gd name="connsiteY3" fmla="*/ 2711394 h 2711394"/>
              <a:gd name="connsiteX4" fmla="*/ 0 w 11054526"/>
              <a:gd name="connsiteY4" fmla="*/ 0 h 2711394"/>
              <a:gd name="connsiteX0" fmla="*/ 0 w 10975013"/>
              <a:gd name="connsiteY0" fmla="*/ 0 h 2297926"/>
              <a:gd name="connsiteX1" fmla="*/ 10974249 w 10975013"/>
              <a:gd name="connsiteY1" fmla="*/ 739470 h 2297926"/>
              <a:gd name="connsiteX2" fmla="*/ 10974249 w 10975013"/>
              <a:gd name="connsiteY2" fmla="*/ 2289975 h 2297926"/>
              <a:gd name="connsiteX3" fmla="*/ 540689 w 10975013"/>
              <a:gd name="connsiteY3" fmla="*/ 2297926 h 2297926"/>
              <a:gd name="connsiteX4" fmla="*/ 0 w 10975013"/>
              <a:gd name="connsiteY4" fmla="*/ 0 h 2297926"/>
              <a:gd name="connsiteX0" fmla="*/ 0 w 10974601"/>
              <a:gd name="connsiteY0" fmla="*/ 0 h 2297926"/>
              <a:gd name="connsiteX1" fmla="*/ 10966298 w 10974601"/>
              <a:gd name="connsiteY1" fmla="*/ 628152 h 2297926"/>
              <a:gd name="connsiteX2" fmla="*/ 10974249 w 10974601"/>
              <a:gd name="connsiteY2" fmla="*/ 2289975 h 2297926"/>
              <a:gd name="connsiteX3" fmla="*/ 540689 w 10974601"/>
              <a:gd name="connsiteY3" fmla="*/ 2297926 h 2297926"/>
              <a:gd name="connsiteX4" fmla="*/ 0 w 10974601"/>
              <a:gd name="connsiteY4" fmla="*/ 0 h 2297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74601" h="2297926">
                <a:moveTo>
                  <a:pt x="0" y="0"/>
                </a:moveTo>
                <a:lnTo>
                  <a:pt x="10966298" y="628152"/>
                </a:lnTo>
                <a:cubicBezTo>
                  <a:pt x="10963648" y="1060173"/>
                  <a:pt x="10976899" y="1857954"/>
                  <a:pt x="10974249" y="2289975"/>
                </a:cubicBezTo>
                <a:lnTo>
                  <a:pt x="540689" y="2297926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44" name="Grafik 15">
            <a:extLst>
              <a:ext uri="{FF2B5EF4-FFF2-40B4-BE49-F238E27FC236}">
                <a16:creationId xmlns:a16="http://schemas.microsoft.com/office/drawing/2014/main" id="{C55997DD-C665-4271-9FBF-5EE7F9078BA5}"/>
              </a:ext>
            </a:extLst>
          </p:cNvPr>
          <p:cNvSpPr/>
          <p:nvPr userDrawn="1"/>
        </p:nvSpPr>
        <p:spPr>
          <a:xfrm rot="5137378">
            <a:off x="9741871" y="-1725619"/>
            <a:ext cx="4069817" cy="4085980"/>
          </a:xfrm>
          <a:custGeom>
            <a:avLst/>
            <a:gdLst>
              <a:gd name="connsiteX0" fmla="*/ 4069817 w 4069817"/>
              <a:gd name="connsiteY0" fmla="*/ 1333748 h 4085980"/>
              <a:gd name="connsiteX1" fmla="*/ 2752233 w 4069817"/>
              <a:gd name="connsiteY1" fmla="*/ 0 h 4085980"/>
              <a:gd name="connsiteX2" fmla="*/ 0 w 4069817"/>
              <a:gd name="connsiteY2" fmla="*/ 1354320 h 4085980"/>
              <a:gd name="connsiteX3" fmla="*/ 0 w 4069817"/>
              <a:gd name="connsiteY3" fmla="*/ 4085981 h 4085980"/>
              <a:gd name="connsiteX4" fmla="*/ 2747335 w 4069817"/>
              <a:gd name="connsiteY4" fmla="*/ 4085981 h 4085980"/>
              <a:gd name="connsiteX5" fmla="*/ 4069817 w 4069817"/>
              <a:gd name="connsiteY5" fmla="*/ 1333748 h 40859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69817" h="4085980">
                <a:moveTo>
                  <a:pt x="4069817" y="1333748"/>
                </a:moveTo>
                <a:lnTo>
                  <a:pt x="2752233" y="0"/>
                </a:lnTo>
                <a:lnTo>
                  <a:pt x="0" y="1354320"/>
                </a:lnTo>
                <a:lnTo>
                  <a:pt x="0" y="4085981"/>
                </a:lnTo>
                <a:lnTo>
                  <a:pt x="2747335" y="4085981"/>
                </a:lnTo>
                <a:lnTo>
                  <a:pt x="4069817" y="1333748"/>
                </a:lnTo>
                <a:close/>
              </a:path>
            </a:pathLst>
          </a:custGeom>
          <a:solidFill>
            <a:schemeClr val="accent1"/>
          </a:solidFill>
          <a:ln w="48887" cap="flat">
            <a:noFill/>
            <a:prstDash val="solid"/>
            <a:miter/>
          </a:ln>
        </p:spPr>
        <p:txBody>
          <a:bodyPr rtlCol="0" anchor="ctr"/>
          <a:lstStyle/>
          <a:p>
            <a:endParaRPr lang="de-CH"/>
          </a:p>
        </p:txBody>
      </p:sp>
      <p:pic>
        <p:nvPicPr>
          <p:cNvPr id="17" name="Grafik 16">
            <a:extLst>
              <a:ext uri="{FF2B5EF4-FFF2-40B4-BE49-F238E27FC236}">
                <a16:creationId xmlns:a16="http://schemas.microsoft.com/office/drawing/2014/main" id="{610170A9-D92B-4A31-9E09-F968714D4E6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9907791" y="201945"/>
            <a:ext cx="2137694" cy="818691"/>
          </a:xfrm>
          <a:prstGeom prst="rect">
            <a:avLst/>
          </a:prstGeom>
        </p:spPr>
      </p:pic>
      <p:sp>
        <p:nvSpPr>
          <p:cNvPr id="22" name="Textplatzhalter 3">
            <a:extLst>
              <a:ext uri="{FF2B5EF4-FFF2-40B4-BE49-F238E27FC236}">
                <a16:creationId xmlns:a16="http://schemas.microsoft.com/office/drawing/2014/main" id="{E34617A8-2F7D-4479-B074-1187D5D6295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480142" y="5881788"/>
            <a:ext cx="10163709" cy="748648"/>
          </a:xfrm>
          <a:prstGeom prst="rect">
            <a:avLst/>
          </a:prstGeom>
          <a:effectLst/>
        </p:spPr>
        <p:txBody>
          <a:bodyPr>
            <a:noAutofit/>
          </a:bodyPr>
          <a:lstStyle>
            <a:lvl1pPr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Untertitel</a:t>
            </a:r>
            <a:endParaRPr lang="de-CH" dirty="0"/>
          </a:p>
        </p:txBody>
      </p:sp>
      <p:sp>
        <p:nvSpPr>
          <p:cNvPr id="45" name="Textplatzhalter 14">
            <a:extLst>
              <a:ext uri="{FF2B5EF4-FFF2-40B4-BE49-F238E27FC236}">
                <a16:creationId xmlns:a16="http://schemas.microsoft.com/office/drawing/2014/main" id="{0DE5626D-634A-4599-8D1A-3F4BD0C8136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80143" y="5152445"/>
            <a:ext cx="10163709" cy="652007"/>
          </a:xfrm>
          <a:prstGeom prst="rect">
            <a:avLst/>
          </a:prstGeom>
          <a:noFill/>
          <a:effectLst/>
        </p:spPr>
        <p:txBody>
          <a:bodyPr/>
          <a:lstStyle>
            <a:lvl1pPr>
              <a:defRPr sz="4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Titel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1573603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nks Text, rechts Bild gro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platzhalter 2">
            <a:extLst>
              <a:ext uri="{FF2B5EF4-FFF2-40B4-BE49-F238E27FC236}">
                <a16:creationId xmlns:a16="http://schemas.microsoft.com/office/drawing/2014/main" id="{721CD7C3-CFC5-4B60-913F-F125A675CF7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32812" y="489877"/>
            <a:ext cx="4742473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6" name="Textplatzhalter 2">
            <a:extLst>
              <a:ext uri="{FF2B5EF4-FFF2-40B4-BE49-F238E27FC236}">
                <a16:creationId xmlns:a16="http://schemas.microsoft.com/office/drawing/2014/main" id="{C89786FA-3C61-41EB-A248-9DC0F3A6FF1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2811" y="907136"/>
            <a:ext cx="4742473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sp>
        <p:nvSpPr>
          <p:cNvPr id="2" name="Rechteck 1">
            <a:extLst>
              <a:ext uri="{FF2B5EF4-FFF2-40B4-BE49-F238E27FC236}">
                <a16:creationId xmlns:a16="http://schemas.microsoft.com/office/drawing/2014/main" id="{12128101-DD14-45C7-800C-337DE23A5A31}"/>
              </a:ext>
            </a:extLst>
          </p:cNvPr>
          <p:cNvSpPr/>
          <p:nvPr userDrawn="1"/>
        </p:nvSpPr>
        <p:spPr>
          <a:xfrm rot="731324">
            <a:off x="4946936" y="-190133"/>
            <a:ext cx="141445" cy="7267515"/>
          </a:xfrm>
          <a:prstGeom prst="rect">
            <a:avLst/>
          </a:prstGeom>
          <a:ln>
            <a:noFill/>
          </a:ln>
          <a:effectLst>
            <a:outerShdw blurRad="152400" dist="38100" dir="8100000" algn="t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0" name="Bildplatzhalter 9">
            <a:extLst>
              <a:ext uri="{FF2B5EF4-FFF2-40B4-BE49-F238E27FC236}">
                <a16:creationId xmlns:a16="http://schemas.microsoft.com/office/drawing/2014/main" id="{B4257166-8A79-4362-81F2-40A47645299C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314686" y="0"/>
            <a:ext cx="7877312" cy="6858000"/>
          </a:xfrm>
          <a:custGeom>
            <a:avLst/>
            <a:gdLst>
              <a:gd name="connsiteX0" fmla="*/ 1485612 w 7877312"/>
              <a:gd name="connsiteY0" fmla="*/ 0 h 6848810"/>
              <a:gd name="connsiteX1" fmla="*/ 7877312 w 7877312"/>
              <a:gd name="connsiteY1" fmla="*/ 0 h 6848810"/>
              <a:gd name="connsiteX2" fmla="*/ 7877312 w 7877312"/>
              <a:gd name="connsiteY2" fmla="*/ 6848810 h 6848810"/>
              <a:gd name="connsiteX3" fmla="*/ 0 w 7877312"/>
              <a:gd name="connsiteY3" fmla="*/ 6848810 h 6848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77312" h="6848810">
                <a:moveTo>
                  <a:pt x="1485612" y="0"/>
                </a:moveTo>
                <a:lnTo>
                  <a:pt x="7877312" y="0"/>
                </a:lnTo>
                <a:lnTo>
                  <a:pt x="7877312" y="6848810"/>
                </a:lnTo>
                <a:lnTo>
                  <a:pt x="0" y="684881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anchor="ctr">
            <a:noAutofit/>
          </a:bodyPr>
          <a:lstStyle>
            <a:lvl1pPr algn="ctr">
              <a:defRPr/>
            </a:lvl1pPr>
          </a:lstStyle>
          <a:p>
            <a:r>
              <a:rPr lang="de-DE"/>
              <a:t>Bild auf Platzhalter </a:t>
            </a:r>
          </a:p>
          <a:p>
            <a:r>
              <a:rPr lang="de-DE"/>
              <a:t>ziehen oder durch </a:t>
            </a:r>
          </a:p>
          <a:p>
            <a:r>
              <a:rPr lang="de-DE"/>
              <a:t>Klicken auf Symbol hinzufügen    </a:t>
            </a:r>
          </a:p>
        </p:txBody>
      </p:sp>
      <p:sp>
        <p:nvSpPr>
          <p:cNvPr id="7" name="Textplatzhalter 2">
            <a:extLst>
              <a:ext uri="{FF2B5EF4-FFF2-40B4-BE49-F238E27FC236}">
                <a16:creationId xmlns:a16="http://schemas.microsoft.com/office/drawing/2014/main" id="{EF4600F9-E17B-4BC2-A2E2-0E5D7AC4BB0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32810" y="1581850"/>
            <a:ext cx="4198679" cy="489586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258570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nks Text, rechts Bild kle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fik 17">
            <a:extLst>
              <a:ext uri="{FF2B5EF4-FFF2-40B4-BE49-F238E27FC236}">
                <a16:creationId xmlns:a16="http://schemas.microsoft.com/office/drawing/2014/main" id="{F810522A-58FA-4109-84E0-E2019DF660D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46197">
            <a:off x="5862855" y="5559200"/>
            <a:ext cx="2857853" cy="2857853"/>
          </a:xfrm>
          <a:prstGeom prst="rect">
            <a:avLst/>
          </a:prstGeom>
        </p:spPr>
      </p:pic>
      <p:pic>
        <p:nvPicPr>
          <p:cNvPr id="19" name="Grafik 18">
            <a:extLst>
              <a:ext uri="{FF2B5EF4-FFF2-40B4-BE49-F238E27FC236}">
                <a16:creationId xmlns:a16="http://schemas.microsoft.com/office/drawing/2014/main" id="{342E000A-6464-494F-A194-270ABEC41D1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797307">
            <a:off x="8558873" y="-360384"/>
            <a:ext cx="2136107" cy="2136107"/>
          </a:xfrm>
          <a:prstGeom prst="rect">
            <a:avLst/>
          </a:prstGeom>
        </p:spPr>
      </p:pic>
      <p:sp>
        <p:nvSpPr>
          <p:cNvPr id="12" name="Textplatzhalter 2">
            <a:extLst>
              <a:ext uri="{FF2B5EF4-FFF2-40B4-BE49-F238E27FC236}">
                <a16:creationId xmlns:a16="http://schemas.microsoft.com/office/drawing/2014/main" id="{81E7E078-2460-4E28-BF70-B58D664AA19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32812" y="489877"/>
            <a:ext cx="4742473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 dirty="0"/>
              <a:t>Titel</a:t>
            </a:r>
          </a:p>
        </p:txBody>
      </p:sp>
      <p:sp>
        <p:nvSpPr>
          <p:cNvPr id="13" name="Textplatzhalter 2">
            <a:extLst>
              <a:ext uri="{FF2B5EF4-FFF2-40B4-BE49-F238E27FC236}">
                <a16:creationId xmlns:a16="http://schemas.microsoft.com/office/drawing/2014/main" id="{F04F13D2-4D98-4A83-88C4-A60B4915B0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2811" y="907136"/>
            <a:ext cx="4742473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sp>
        <p:nvSpPr>
          <p:cNvPr id="17" name="Rechteck 16">
            <a:extLst>
              <a:ext uri="{FF2B5EF4-FFF2-40B4-BE49-F238E27FC236}">
                <a16:creationId xmlns:a16="http://schemas.microsoft.com/office/drawing/2014/main" id="{CCE1D04F-8E9F-4AAE-8404-4403C977AD1B}"/>
              </a:ext>
            </a:extLst>
          </p:cNvPr>
          <p:cNvSpPr/>
          <p:nvPr userDrawn="1"/>
        </p:nvSpPr>
        <p:spPr>
          <a:xfrm rot="833300">
            <a:off x="8499761" y="-190133"/>
            <a:ext cx="141445" cy="7267515"/>
          </a:xfrm>
          <a:prstGeom prst="rect">
            <a:avLst/>
          </a:prstGeom>
          <a:ln>
            <a:noFill/>
          </a:ln>
          <a:effectLst>
            <a:outerShdw blurRad="152400" dist="38100" dir="8100000" algn="t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4" name="Bildplatzhalter 13">
            <a:extLst>
              <a:ext uri="{FF2B5EF4-FFF2-40B4-BE49-F238E27FC236}">
                <a16:creationId xmlns:a16="http://schemas.microsoft.com/office/drawing/2014/main" id="{079311C2-B2C7-42BE-8E47-617DF0645B5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7781116" y="-9190"/>
            <a:ext cx="4410882" cy="6867190"/>
          </a:xfrm>
          <a:custGeom>
            <a:avLst/>
            <a:gdLst>
              <a:gd name="connsiteX0" fmla="*/ 1679891 w 4410882"/>
              <a:gd name="connsiteY0" fmla="*/ 0 h 6858000"/>
              <a:gd name="connsiteX1" fmla="*/ 4410882 w 4410882"/>
              <a:gd name="connsiteY1" fmla="*/ 0 h 6858000"/>
              <a:gd name="connsiteX2" fmla="*/ 4410882 w 4410882"/>
              <a:gd name="connsiteY2" fmla="*/ 6858000 h 6858000"/>
              <a:gd name="connsiteX3" fmla="*/ 0 w 441088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10882" h="6858000">
                <a:moveTo>
                  <a:pt x="1679891" y="0"/>
                </a:moveTo>
                <a:lnTo>
                  <a:pt x="4410882" y="0"/>
                </a:lnTo>
                <a:lnTo>
                  <a:pt x="441088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anchor="ctr">
            <a:noAutofit/>
          </a:bodyPr>
          <a:lstStyle>
            <a:lvl1pPr algn="ctr">
              <a:defRPr sz="1800"/>
            </a:lvl1pPr>
          </a:lstStyle>
          <a:p>
            <a:r>
              <a:rPr lang="de-DE"/>
              <a:t>Bild auf Platzhalter </a:t>
            </a:r>
          </a:p>
          <a:p>
            <a:r>
              <a:rPr lang="de-DE"/>
              <a:t>ziehen oder durch </a:t>
            </a:r>
          </a:p>
          <a:p>
            <a:r>
              <a:rPr lang="de-DE"/>
              <a:t>Klicken auf Symbol </a:t>
            </a:r>
          </a:p>
          <a:p>
            <a:r>
              <a:rPr lang="de-DE"/>
              <a:t>hinzufügen    </a:t>
            </a:r>
          </a:p>
        </p:txBody>
      </p:sp>
      <p:sp>
        <p:nvSpPr>
          <p:cNvPr id="10" name="Textplatzhalter 2">
            <a:extLst>
              <a:ext uri="{FF2B5EF4-FFF2-40B4-BE49-F238E27FC236}">
                <a16:creationId xmlns:a16="http://schemas.microsoft.com/office/drawing/2014/main" id="{15988608-3B1B-4A4E-B36D-2B72ABC336A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32810" y="1581850"/>
            <a:ext cx="7248303" cy="487877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2583044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nks Bulletpoints, rechts Bild gro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 7">
            <a:extLst>
              <a:ext uri="{FF2B5EF4-FFF2-40B4-BE49-F238E27FC236}">
                <a16:creationId xmlns:a16="http://schemas.microsoft.com/office/drawing/2014/main" id="{70854699-2D07-44F3-BFD5-C7A004A5BD1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897046">
            <a:off x="720453" y="2178787"/>
            <a:ext cx="2857853" cy="2857853"/>
          </a:xfrm>
          <a:prstGeom prst="rect">
            <a:avLst/>
          </a:prstGeom>
        </p:spPr>
      </p:pic>
      <p:sp>
        <p:nvSpPr>
          <p:cNvPr id="9" name="Textplatzhalter 2">
            <a:extLst>
              <a:ext uri="{FF2B5EF4-FFF2-40B4-BE49-F238E27FC236}">
                <a16:creationId xmlns:a16="http://schemas.microsoft.com/office/drawing/2014/main" id="{D4B73A6D-9D29-41DF-8A3D-BFC92FEFE7D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32812" y="489877"/>
            <a:ext cx="4742473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0" name="Textplatzhalter 2">
            <a:extLst>
              <a:ext uri="{FF2B5EF4-FFF2-40B4-BE49-F238E27FC236}">
                <a16:creationId xmlns:a16="http://schemas.microsoft.com/office/drawing/2014/main" id="{F62B3164-FB37-4463-AD3E-D08378C4383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2811" y="907136"/>
            <a:ext cx="4742473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sp>
        <p:nvSpPr>
          <p:cNvPr id="16" name="Rechteck 15">
            <a:extLst>
              <a:ext uri="{FF2B5EF4-FFF2-40B4-BE49-F238E27FC236}">
                <a16:creationId xmlns:a16="http://schemas.microsoft.com/office/drawing/2014/main" id="{5FCC4EEA-7E9E-4CA7-B63A-3B605D0415E3}"/>
              </a:ext>
            </a:extLst>
          </p:cNvPr>
          <p:cNvSpPr/>
          <p:nvPr userDrawn="1"/>
        </p:nvSpPr>
        <p:spPr>
          <a:xfrm rot="731324">
            <a:off x="4946936" y="-190133"/>
            <a:ext cx="141445" cy="7267515"/>
          </a:xfrm>
          <a:prstGeom prst="rect">
            <a:avLst/>
          </a:prstGeom>
          <a:ln>
            <a:noFill/>
          </a:ln>
          <a:effectLst>
            <a:outerShdw blurRad="152400" dist="38100" dir="8100000" algn="t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3" name="Bildplatzhalter 12">
            <a:extLst>
              <a:ext uri="{FF2B5EF4-FFF2-40B4-BE49-F238E27FC236}">
                <a16:creationId xmlns:a16="http://schemas.microsoft.com/office/drawing/2014/main" id="{B8C82EC1-307D-426F-871C-D21259282BB1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314686" y="0"/>
            <a:ext cx="7877312" cy="6858000"/>
          </a:xfrm>
          <a:custGeom>
            <a:avLst/>
            <a:gdLst>
              <a:gd name="connsiteX0" fmla="*/ 1485612 w 7877312"/>
              <a:gd name="connsiteY0" fmla="*/ 0 h 6848810"/>
              <a:gd name="connsiteX1" fmla="*/ 7877312 w 7877312"/>
              <a:gd name="connsiteY1" fmla="*/ 0 h 6848810"/>
              <a:gd name="connsiteX2" fmla="*/ 7877312 w 7877312"/>
              <a:gd name="connsiteY2" fmla="*/ 6848810 h 6848810"/>
              <a:gd name="connsiteX3" fmla="*/ 0 w 7877312"/>
              <a:gd name="connsiteY3" fmla="*/ 6848810 h 6848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77312" h="6848810">
                <a:moveTo>
                  <a:pt x="1485612" y="0"/>
                </a:moveTo>
                <a:lnTo>
                  <a:pt x="7877312" y="0"/>
                </a:lnTo>
                <a:lnTo>
                  <a:pt x="7877312" y="6848810"/>
                </a:lnTo>
                <a:lnTo>
                  <a:pt x="0" y="684881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anchor="ctr">
            <a:noAutofit/>
          </a:bodyPr>
          <a:lstStyle>
            <a:lvl1pPr algn="ctr">
              <a:defRPr/>
            </a:lvl1pPr>
          </a:lstStyle>
          <a:p>
            <a:r>
              <a:rPr lang="de-DE"/>
              <a:t>Bild auf Platzhalter </a:t>
            </a:r>
          </a:p>
          <a:p>
            <a:r>
              <a:rPr lang="de-DE"/>
              <a:t>ziehen oder durch </a:t>
            </a:r>
          </a:p>
          <a:p>
            <a:r>
              <a:rPr lang="de-DE"/>
              <a:t>Klicken auf Symbol hinzufügen    </a:t>
            </a:r>
          </a:p>
        </p:txBody>
      </p:sp>
      <p:sp>
        <p:nvSpPr>
          <p:cNvPr id="11" name="Textplatzhalter 2">
            <a:extLst>
              <a:ext uri="{FF2B5EF4-FFF2-40B4-BE49-F238E27FC236}">
                <a16:creationId xmlns:a16="http://schemas.microsoft.com/office/drawing/2014/main" id="{C676AF1A-6D74-4749-9D32-76427D4631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33916" y="1803341"/>
            <a:ext cx="4141235" cy="4819650"/>
          </a:xfrm>
          <a:prstGeom prst="rect">
            <a:avLst/>
          </a:prstGeom>
        </p:spPr>
        <p:txBody>
          <a:bodyPr/>
          <a:lstStyle>
            <a:lvl1pPr marL="457200" indent="-457200">
              <a:buFont typeface="Arial" panose="020B0604020202020204" pitchFamily="34" charset="0"/>
              <a:buChar char="•"/>
              <a:defRPr sz="2800"/>
            </a:lvl1pPr>
            <a:lvl2pPr marL="457200" indent="0">
              <a:buNone/>
              <a:defRPr/>
            </a:lvl2pPr>
          </a:lstStyle>
          <a:p>
            <a:pPr lvl="0"/>
            <a:r>
              <a:rPr lang="de-CH" dirty="0" err="1"/>
              <a:t>Bulletpoint</a:t>
            </a:r>
            <a:endParaRPr lang="de-CH" dirty="0"/>
          </a:p>
          <a:p>
            <a:pPr lvl="0"/>
            <a:r>
              <a:rPr lang="de-CH" dirty="0" err="1"/>
              <a:t>Bulletpoint</a:t>
            </a:r>
            <a:endParaRPr lang="de-CH" dirty="0"/>
          </a:p>
          <a:p>
            <a:pPr lvl="0"/>
            <a:r>
              <a:rPr lang="de-CH" dirty="0" err="1"/>
              <a:t>Bulletpoint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942883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chts Text, links Bild gro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hteck 17">
            <a:extLst>
              <a:ext uri="{FF2B5EF4-FFF2-40B4-BE49-F238E27FC236}">
                <a16:creationId xmlns:a16="http://schemas.microsoft.com/office/drawing/2014/main" id="{47B0837C-2798-4AB7-8DAC-6F1DA4929F70}"/>
              </a:ext>
            </a:extLst>
          </p:cNvPr>
          <p:cNvSpPr/>
          <p:nvPr userDrawn="1"/>
        </p:nvSpPr>
        <p:spPr>
          <a:xfrm rot="20868676" flipH="1">
            <a:off x="7118637" y="-190133"/>
            <a:ext cx="141445" cy="7267515"/>
          </a:xfrm>
          <a:prstGeom prst="rect">
            <a:avLst/>
          </a:prstGeom>
          <a:ln>
            <a:noFill/>
          </a:ln>
          <a:effectLst>
            <a:outerShdw blurRad="152400" dist="38100" dir="8100000" algn="t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7" name="Bildplatzhalter 16">
            <a:extLst>
              <a:ext uri="{FF2B5EF4-FFF2-40B4-BE49-F238E27FC236}">
                <a16:creationId xmlns:a16="http://schemas.microsoft.com/office/drawing/2014/main" id="{83759262-1F5A-404B-9163-8E0A90A8AE4E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7877314" cy="6858000"/>
          </a:xfrm>
          <a:custGeom>
            <a:avLst/>
            <a:gdLst>
              <a:gd name="connsiteX0" fmla="*/ 0 w 7877314"/>
              <a:gd name="connsiteY0" fmla="*/ 0 h 6848810"/>
              <a:gd name="connsiteX1" fmla="*/ 6391701 w 7877314"/>
              <a:gd name="connsiteY1" fmla="*/ 0 h 6848810"/>
              <a:gd name="connsiteX2" fmla="*/ 7877314 w 7877314"/>
              <a:gd name="connsiteY2" fmla="*/ 6848810 h 6848810"/>
              <a:gd name="connsiteX3" fmla="*/ 0 w 7877314"/>
              <a:gd name="connsiteY3" fmla="*/ 6848810 h 6848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77314" h="6848810">
                <a:moveTo>
                  <a:pt x="0" y="0"/>
                </a:moveTo>
                <a:lnTo>
                  <a:pt x="6391701" y="0"/>
                </a:lnTo>
                <a:lnTo>
                  <a:pt x="7877314" y="6848810"/>
                </a:lnTo>
                <a:lnTo>
                  <a:pt x="0" y="684881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anchor="ctr">
            <a:noAutofit/>
          </a:bodyPr>
          <a:lstStyle>
            <a:lvl1pPr algn="ctr">
              <a:defRPr/>
            </a:lvl1pPr>
          </a:lstStyle>
          <a:p>
            <a:r>
              <a:rPr lang="de-DE" dirty="0"/>
              <a:t>Bild auf Platzhalter </a:t>
            </a:r>
          </a:p>
          <a:p>
            <a:r>
              <a:rPr lang="de-DE" dirty="0"/>
              <a:t>ziehen oder durch </a:t>
            </a:r>
          </a:p>
          <a:p>
            <a:r>
              <a:rPr lang="de-DE" dirty="0"/>
              <a:t>Klicken auf Symbol hinzufügen    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CC419D57-1AEE-477F-A518-50FE3C097A4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897046">
            <a:off x="8064955" y="2178787"/>
            <a:ext cx="2857853" cy="2857853"/>
          </a:xfrm>
          <a:prstGeom prst="rect">
            <a:avLst/>
          </a:prstGeom>
        </p:spPr>
      </p:pic>
      <p:sp>
        <p:nvSpPr>
          <p:cNvPr id="22" name="Textplatzhalter 2">
            <a:extLst>
              <a:ext uri="{FF2B5EF4-FFF2-40B4-BE49-F238E27FC236}">
                <a16:creationId xmlns:a16="http://schemas.microsoft.com/office/drawing/2014/main" id="{0EADBC0E-170C-4556-A684-58AB18FCD71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578419" y="489877"/>
            <a:ext cx="4742473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23" name="Textplatzhalter 2">
            <a:extLst>
              <a:ext uri="{FF2B5EF4-FFF2-40B4-BE49-F238E27FC236}">
                <a16:creationId xmlns:a16="http://schemas.microsoft.com/office/drawing/2014/main" id="{66A9A08B-200F-4D99-AAC0-DF463677770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578418" y="907136"/>
            <a:ext cx="4742473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sp>
        <p:nvSpPr>
          <p:cNvPr id="8" name="Textplatzhalter 2">
            <a:extLst>
              <a:ext uri="{FF2B5EF4-FFF2-40B4-BE49-F238E27FC236}">
                <a16:creationId xmlns:a16="http://schemas.microsoft.com/office/drawing/2014/main" id="{CF16EC1A-1056-410C-8A5D-8157515A439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578418" y="1803341"/>
            <a:ext cx="4141235" cy="4819650"/>
          </a:xfrm>
          <a:prstGeom prst="rect">
            <a:avLst/>
          </a:prstGeom>
        </p:spPr>
        <p:txBody>
          <a:bodyPr/>
          <a:lstStyle>
            <a:lvl1pPr marL="457200" indent="-457200">
              <a:buFont typeface="Arial" panose="020B0604020202020204" pitchFamily="34" charset="0"/>
              <a:buChar char="•"/>
              <a:defRPr sz="2800"/>
            </a:lvl1pPr>
            <a:lvl2pPr marL="457200" indent="0">
              <a:buNone/>
              <a:defRPr/>
            </a:lvl2pPr>
          </a:lstStyle>
          <a:p>
            <a:pPr lvl="0"/>
            <a:r>
              <a:rPr lang="de-CH" dirty="0" err="1"/>
              <a:t>Bulletpoint</a:t>
            </a:r>
            <a:endParaRPr lang="de-CH" dirty="0"/>
          </a:p>
          <a:p>
            <a:pPr lvl="0"/>
            <a:r>
              <a:rPr lang="de-CH" dirty="0" err="1"/>
              <a:t>Bulletpoint</a:t>
            </a:r>
            <a:endParaRPr lang="de-CH" dirty="0"/>
          </a:p>
          <a:p>
            <a:pPr lvl="0"/>
            <a:r>
              <a:rPr lang="de-CH" dirty="0" err="1"/>
              <a:t>Bulletpoint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5516650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chts Text, links Bild kle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Grafik 16">
            <a:extLst>
              <a:ext uri="{FF2B5EF4-FFF2-40B4-BE49-F238E27FC236}">
                <a16:creationId xmlns:a16="http://schemas.microsoft.com/office/drawing/2014/main" id="{D572019B-E5E7-43D6-8C5F-0C06454CE74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9938670">
            <a:off x="775347" y="136706"/>
            <a:ext cx="2857853" cy="2857853"/>
          </a:xfrm>
          <a:prstGeom prst="rect">
            <a:avLst/>
          </a:prstGeom>
        </p:spPr>
      </p:pic>
      <p:sp>
        <p:nvSpPr>
          <p:cNvPr id="9" name="Textplatzhalter 2">
            <a:extLst>
              <a:ext uri="{FF2B5EF4-FFF2-40B4-BE49-F238E27FC236}">
                <a16:creationId xmlns:a16="http://schemas.microsoft.com/office/drawing/2014/main" id="{F92CD54E-1705-4438-9545-FC666CD0D08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62284" y="489877"/>
            <a:ext cx="4742473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0" name="Textplatzhalter 2">
            <a:extLst>
              <a:ext uri="{FF2B5EF4-FFF2-40B4-BE49-F238E27FC236}">
                <a16:creationId xmlns:a16="http://schemas.microsoft.com/office/drawing/2014/main" id="{EA29BD30-833A-4081-AD6C-7886DA041FF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262283" y="907136"/>
            <a:ext cx="4742473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sp>
        <p:nvSpPr>
          <p:cNvPr id="14" name="Rechteck 13">
            <a:extLst>
              <a:ext uri="{FF2B5EF4-FFF2-40B4-BE49-F238E27FC236}">
                <a16:creationId xmlns:a16="http://schemas.microsoft.com/office/drawing/2014/main" id="{C5DCFFAB-7C89-424C-81D8-E938E93D8D2C}"/>
              </a:ext>
            </a:extLst>
          </p:cNvPr>
          <p:cNvSpPr/>
          <p:nvPr userDrawn="1"/>
        </p:nvSpPr>
        <p:spPr>
          <a:xfrm rot="20776637" flipH="1">
            <a:off x="3545729" y="-190134"/>
            <a:ext cx="141445" cy="7267515"/>
          </a:xfrm>
          <a:prstGeom prst="rect">
            <a:avLst/>
          </a:prstGeom>
          <a:ln>
            <a:noFill/>
          </a:ln>
          <a:effectLst>
            <a:outerShdw blurRad="152400" dist="38100" dir="8100000" algn="t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3" name="Bildplatzhalter 12">
            <a:extLst>
              <a:ext uri="{FF2B5EF4-FFF2-40B4-BE49-F238E27FC236}">
                <a16:creationId xmlns:a16="http://schemas.microsoft.com/office/drawing/2014/main" id="{5EFD36B4-1286-490A-A5F1-955D0C73A203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4408550" cy="6858000"/>
          </a:xfrm>
          <a:custGeom>
            <a:avLst/>
            <a:gdLst>
              <a:gd name="connsiteX0" fmla="*/ 0 w 4408550"/>
              <a:gd name="connsiteY0" fmla="*/ 0 h 6848810"/>
              <a:gd name="connsiteX1" fmla="*/ 2730909 w 4408550"/>
              <a:gd name="connsiteY1" fmla="*/ 0 h 6848810"/>
              <a:gd name="connsiteX2" fmla="*/ 4408550 w 4408550"/>
              <a:gd name="connsiteY2" fmla="*/ 6848810 h 6848810"/>
              <a:gd name="connsiteX3" fmla="*/ 0 w 4408550"/>
              <a:gd name="connsiteY3" fmla="*/ 6848810 h 6848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08550" h="6848810">
                <a:moveTo>
                  <a:pt x="0" y="0"/>
                </a:moveTo>
                <a:lnTo>
                  <a:pt x="2730909" y="0"/>
                </a:lnTo>
                <a:lnTo>
                  <a:pt x="4408550" y="6848810"/>
                </a:lnTo>
                <a:lnTo>
                  <a:pt x="0" y="684881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anchor="ctr">
            <a:noAutofit/>
          </a:bodyPr>
          <a:lstStyle>
            <a:lvl1pPr algn="ctr">
              <a:defRPr sz="1800"/>
            </a:lvl1pPr>
          </a:lstStyle>
          <a:p>
            <a:r>
              <a:rPr lang="de-DE"/>
              <a:t>Bild auf Platzhalter </a:t>
            </a:r>
          </a:p>
          <a:p>
            <a:r>
              <a:rPr lang="de-DE"/>
              <a:t>ziehen oder durch </a:t>
            </a:r>
          </a:p>
          <a:p>
            <a:r>
              <a:rPr lang="de-DE"/>
              <a:t>Klicken auf Symbol </a:t>
            </a:r>
          </a:p>
          <a:p>
            <a:r>
              <a:rPr lang="de-DE"/>
              <a:t>hinzufügen    </a:t>
            </a:r>
          </a:p>
        </p:txBody>
      </p:sp>
      <p:sp>
        <p:nvSpPr>
          <p:cNvPr id="8" name="Textplatzhalter 2">
            <a:extLst>
              <a:ext uri="{FF2B5EF4-FFF2-40B4-BE49-F238E27FC236}">
                <a16:creationId xmlns:a16="http://schemas.microsoft.com/office/drawing/2014/main" id="{81B2605C-F8FB-4678-A9D0-DA2DC0B8486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262282" y="1581850"/>
            <a:ext cx="7518589" cy="487877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5546445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en Text, unten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fik 17">
            <a:extLst>
              <a:ext uri="{FF2B5EF4-FFF2-40B4-BE49-F238E27FC236}">
                <a16:creationId xmlns:a16="http://schemas.microsoft.com/office/drawing/2014/main" id="{F810522A-58FA-4109-84E0-E2019DF660D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864622">
            <a:off x="10870927" y="849973"/>
            <a:ext cx="3312697" cy="3312697"/>
          </a:xfrm>
          <a:prstGeom prst="rect">
            <a:avLst/>
          </a:prstGeom>
        </p:spPr>
      </p:pic>
      <p:sp>
        <p:nvSpPr>
          <p:cNvPr id="12" name="Textplatzhalter 2">
            <a:extLst>
              <a:ext uri="{FF2B5EF4-FFF2-40B4-BE49-F238E27FC236}">
                <a16:creationId xmlns:a16="http://schemas.microsoft.com/office/drawing/2014/main" id="{81E7E078-2460-4E28-BF70-B58D664AA19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32812" y="489877"/>
            <a:ext cx="4742473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3" name="Textplatzhalter 2">
            <a:extLst>
              <a:ext uri="{FF2B5EF4-FFF2-40B4-BE49-F238E27FC236}">
                <a16:creationId xmlns:a16="http://schemas.microsoft.com/office/drawing/2014/main" id="{F04F13D2-4D98-4A83-88C4-A60B4915B0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2811" y="907136"/>
            <a:ext cx="4742473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sp>
        <p:nvSpPr>
          <p:cNvPr id="17" name="Rechteck 16">
            <a:extLst>
              <a:ext uri="{FF2B5EF4-FFF2-40B4-BE49-F238E27FC236}">
                <a16:creationId xmlns:a16="http://schemas.microsoft.com/office/drawing/2014/main" id="{CCE1D04F-8E9F-4AAE-8404-4403C977AD1B}"/>
              </a:ext>
            </a:extLst>
          </p:cNvPr>
          <p:cNvSpPr/>
          <p:nvPr userDrawn="1"/>
        </p:nvSpPr>
        <p:spPr>
          <a:xfrm rot="5400000">
            <a:off x="5955143" y="-2663600"/>
            <a:ext cx="141445" cy="12332272"/>
          </a:xfrm>
          <a:prstGeom prst="rect">
            <a:avLst/>
          </a:prstGeom>
          <a:ln>
            <a:noFill/>
          </a:ln>
          <a:effectLst>
            <a:outerShdw blurRad="152400" dist="38100" dir="8100000" algn="t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457599DC-CD8C-402C-9DFE-2B12D4C435BD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0" y="3535681"/>
            <a:ext cx="12192000" cy="3322320"/>
          </a:xfrm>
          <a:prstGeom prst="rect">
            <a:avLst/>
          </a:prstGeom>
        </p:spPr>
        <p:txBody>
          <a:bodyPr anchor="ctr"/>
          <a:lstStyle>
            <a:lvl1pPr algn="ctr">
              <a:defRPr sz="1800"/>
            </a:lvl1pPr>
          </a:lstStyle>
          <a:p>
            <a:r>
              <a:rPr lang="de-DE" dirty="0"/>
              <a:t>Bild auf Platzhalter </a:t>
            </a:r>
          </a:p>
          <a:p>
            <a:r>
              <a:rPr lang="de-DE" dirty="0"/>
              <a:t>ziehen oder durch </a:t>
            </a:r>
          </a:p>
          <a:p>
            <a:r>
              <a:rPr lang="de-DE" dirty="0"/>
              <a:t>Klicken auf Symbol hinzufügen</a:t>
            </a:r>
            <a:endParaRPr lang="de-CH" dirty="0"/>
          </a:p>
        </p:txBody>
      </p:sp>
      <p:sp>
        <p:nvSpPr>
          <p:cNvPr id="8" name="Textplatzhalter 2">
            <a:extLst>
              <a:ext uri="{FF2B5EF4-FFF2-40B4-BE49-F238E27FC236}">
                <a16:creationId xmlns:a16="http://schemas.microsoft.com/office/drawing/2014/main" id="{47CB8B07-DCF4-4411-B141-6FAC1022F1C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32812" y="1581850"/>
            <a:ext cx="10081847" cy="161773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5043501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platzhalter 2">
            <a:extLst>
              <a:ext uri="{FF2B5EF4-FFF2-40B4-BE49-F238E27FC236}">
                <a16:creationId xmlns:a16="http://schemas.microsoft.com/office/drawing/2014/main" id="{7FD08038-F422-4937-8813-CB8325D839B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2812" y="489877"/>
            <a:ext cx="9881848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6" name="Textplatzhalter 2">
            <a:extLst>
              <a:ext uri="{FF2B5EF4-FFF2-40B4-BE49-F238E27FC236}">
                <a16:creationId xmlns:a16="http://schemas.microsoft.com/office/drawing/2014/main" id="{B4DFFF84-6089-470D-B0FE-E3490D8257A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2811" y="907136"/>
            <a:ext cx="9881848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FEDD5008-D67C-49AF-8BDE-7BC3C023FF4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897046">
            <a:off x="11538739" y="1490245"/>
            <a:ext cx="1939721" cy="1939721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4E5D9427-106E-4EE4-AA0A-1A29F0D564A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897046">
            <a:off x="10716819" y="-1182215"/>
            <a:ext cx="3152787" cy="3152787"/>
          </a:xfrm>
          <a:prstGeom prst="rect">
            <a:avLst/>
          </a:prstGeom>
        </p:spPr>
      </p:pic>
      <p:sp>
        <p:nvSpPr>
          <p:cNvPr id="8" name="Textplatzhalter 2">
            <a:extLst>
              <a:ext uri="{FF2B5EF4-FFF2-40B4-BE49-F238E27FC236}">
                <a16:creationId xmlns:a16="http://schemas.microsoft.com/office/drawing/2014/main" id="{2C51FA53-6AFA-4B4E-AA63-1E9B8340983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32812" y="1581850"/>
            <a:ext cx="10808698" cy="497570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2934448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links quadrat, Text rech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platzhalter 2">
            <a:extLst>
              <a:ext uri="{FF2B5EF4-FFF2-40B4-BE49-F238E27FC236}">
                <a16:creationId xmlns:a16="http://schemas.microsoft.com/office/drawing/2014/main" id="{7FD08038-F422-4937-8813-CB8325D839B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2812" y="489877"/>
            <a:ext cx="9875910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6" name="Textplatzhalter 2">
            <a:extLst>
              <a:ext uri="{FF2B5EF4-FFF2-40B4-BE49-F238E27FC236}">
                <a16:creationId xmlns:a16="http://schemas.microsoft.com/office/drawing/2014/main" id="{B4DFFF84-6089-470D-B0FE-E3490D8257A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2811" y="907136"/>
            <a:ext cx="9875910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FEDD5008-D67C-49AF-8BDE-7BC3C023FF4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897046">
            <a:off x="11538739" y="1490245"/>
            <a:ext cx="1939721" cy="1939721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4E5D9427-106E-4EE4-AA0A-1A29F0D564A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897046">
            <a:off x="10716819" y="-1182215"/>
            <a:ext cx="3152787" cy="3152787"/>
          </a:xfrm>
          <a:prstGeom prst="rect">
            <a:avLst/>
          </a:prstGeom>
        </p:spPr>
      </p:pic>
      <p:sp>
        <p:nvSpPr>
          <p:cNvPr id="3" name="Bildplatzhalter 2">
            <a:extLst>
              <a:ext uri="{FF2B5EF4-FFF2-40B4-BE49-F238E27FC236}">
                <a16:creationId xmlns:a16="http://schemas.microsoft.com/office/drawing/2014/main" id="{CADB061D-47C1-4778-BECA-3475EC7523D8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532812" y="1581851"/>
            <a:ext cx="4742472" cy="4881970"/>
          </a:xfrm>
          <a:prstGeom prst="rect">
            <a:avLst/>
          </a:prstGeom>
          <a:effectLst>
            <a:outerShdw blurRad="177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de-DE"/>
              <a:t>Bild durch Klicken auf Symbol hinzufügen</a:t>
            </a:r>
            <a:endParaRPr lang="de-CH"/>
          </a:p>
        </p:txBody>
      </p:sp>
      <p:sp>
        <p:nvSpPr>
          <p:cNvPr id="8" name="Textplatzhalter 2">
            <a:extLst>
              <a:ext uri="{FF2B5EF4-FFF2-40B4-BE49-F238E27FC236}">
                <a16:creationId xmlns:a16="http://schemas.microsoft.com/office/drawing/2014/main" id="{CA86C8D3-7CBF-4569-BDFB-080F9803005D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575464" y="1581850"/>
            <a:ext cx="5766045" cy="488197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2544085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links quadrat, Text rechts +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platzhalter 2">
            <a:extLst>
              <a:ext uri="{FF2B5EF4-FFF2-40B4-BE49-F238E27FC236}">
                <a16:creationId xmlns:a16="http://schemas.microsoft.com/office/drawing/2014/main" id="{7FD08038-F422-4937-8813-CB8325D839B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2812" y="489877"/>
            <a:ext cx="9875910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6" name="Textplatzhalter 2">
            <a:extLst>
              <a:ext uri="{FF2B5EF4-FFF2-40B4-BE49-F238E27FC236}">
                <a16:creationId xmlns:a16="http://schemas.microsoft.com/office/drawing/2014/main" id="{B4DFFF84-6089-470D-B0FE-E3490D8257A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2811" y="907136"/>
            <a:ext cx="9875910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FEDD5008-D67C-49AF-8BDE-7BC3C023FF4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897046">
            <a:off x="11538739" y="1490245"/>
            <a:ext cx="1939721" cy="1939721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4E5D9427-106E-4EE4-AA0A-1A29F0D564A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4760997">
            <a:off x="10328199" y="-956860"/>
            <a:ext cx="3152787" cy="3152787"/>
          </a:xfrm>
          <a:prstGeom prst="rect">
            <a:avLst/>
          </a:prstGeom>
        </p:spPr>
      </p:pic>
      <p:sp>
        <p:nvSpPr>
          <p:cNvPr id="3" name="Bildplatzhalter 2">
            <a:extLst>
              <a:ext uri="{FF2B5EF4-FFF2-40B4-BE49-F238E27FC236}">
                <a16:creationId xmlns:a16="http://schemas.microsoft.com/office/drawing/2014/main" id="{CADB061D-47C1-4778-BECA-3475EC7523D8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532812" y="1581851"/>
            <a:ext cx="4742472" cy="4881970"/>
          </a:xfrm>
          <a:prstGeom prst="rect">
            <a:avLst/>
          </a:prstGeom>
          <a:effectLst>
            <a:outerShdw blurRad="177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de-DE"/>
              <a:t>Bild durch Klicken auf Symbol hinzufügen</a:t>
            </a:r>
            <a:endParaRPr lang="de-CH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B2E20E1D-351A-4726-A49F-AE7010A6EB00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10430904" y="310224"/>
            <a:ext cx="1615280" cy="618618"/>
          </a:xfrm>
          <a:prstGeom prst="rect">
            <a:avLst/>
          </a:prstGeom>
        </p:spPr>
      </p:pic>
      <p:sp>
        <p:nvSpPr>
          <p:cNvPr id="9" name="Textplatzhalter 2">
            <a:extLst>
              <a:ext uri="{FF2B5EF4-FFF2-40B4-BE49-F238E27FC236}">
                <a16:creationId xmlns:a16="http://schemas.microsoft.com/office/drawing/2014/main" id="{9BD0F4CE-22B9-42BC-A383-F04454B9B5B8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575464" y="1581850"/>
            <a:ext cx="5766045" cy="488197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7830412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Fakten &amp;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fik 12">
            <a:extLst>
              <a:ext uri="{FF2B5EF4-FFF2-40B4-BE49-F238E27FC236}">
                <a16:creationId xmlns:a16="http://schemas.microsoft.com/office/drawing/2014/main" id="{A91A6885-5234-4245-BA87-A73C5088E2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3813629">
            <a:off x="7573399" y="3736731"/>
            <a:ext cx="2540854" cy="2540854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234EE0B8-148E-42D7-9B48-A419E61A4B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6579812">
            <a:off x="2310897" y="4132617"/>
            <a:ext cx="2074557" cy="2074557"/>
          </a:xfrm>
          <a:prstGeom prst="rect">
            <a:avLst/>
          </a:prstGeom>
        </p:spPr>
      </p:pic>
      <p:sp>
        <p:nvSpPr>
          <p:cNvPr id="30" name="Textplatzhalter 2">
            <a:extLst>
              <a:ext uri="{FF2B5EF4-FFF2-40B4-BE49-F238E27FC236}">
                <a16:creationId xmlns:a16="http://schemas.microsoft.com/office/drawing/2014/main" id="{922E9B46-C0C9-4D56-B137-F22B8AEA673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069272" y="4180667"/>
            <a:ext cx="4557806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32" name="Textplatzhalter 2">
            <a:extLst>
              <a:ext uri="{FF2B5EF4-FFF2-40B4-BE49-F238E27FC236}">
                <a16:creationId xmlns:a16="http://schemas.microsoft.com/office/drawing/2014/main" id="{F788C1B0-4755-42A8-AC2D-DFF9D83CD63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3724" y="4673537"/>
            <a:ext cx="3808903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35" name="Textplatzhalter 2">
            <a:extLst>
              <a:ext uri="{FF2B5EF4-FFF2-40B4-BE49-F238E27FC236}">
                <a16:creationId xmlns:a16="http://schemas.microsoft.com/office/drawing/2014/main" id="{5622627D-C8C0-457B-8F3E-AFC01AA91CF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564923" y="4180667"/>
            <a:ext cx="4557805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36" name="Textplatzhalter 2">
            <a:extLst>
              <a:ext uri="{FF2B5EF4-FFF2-40B4-BE49-F238E27FC236}">
                <a16:creationId xmlns:a16="http://schemas.microsoft.com/office/drawing/2014/main" id="{C7BB486B-B76F-4C03-82DA-D812AECDA1F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939375" y="4673537"/>
            <a:ext cx="3808903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20" name="Bildplatzhalter 2">
            <a:extLst>
              <a:ext uri="{FF2B5EF4-FFF2-40B4-BE49-F238E27FC236}">
                <a16:creationId xmlns:a16="http://schemas.microsoft.com/office/drawing/2014/main" id="{3C17ADAF-FAAE-40DE-B689-26AF0E18E7B4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6564923" y="1587891"/>
            <a:ext cx="4557806" cy="1958341"/>
          </a:xfrm>
          <a:prstGeom prst="rect">
            <a:avLst/>
          </a:prstGeom>
          <a:effectLst>
            <a:outerShdw blurRad="177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de-DE"/>
              <a:t>Bild durch Klicken auf Symbol hinzufügen</a:t>
            </a:r>
            <a:endParaRPr lang="de-CH"/>
          </a:p>
        </p:txBody>
      </p:sp>
      <p:sp>
        <p:nvSpPr>
          <p:cNvPr id="16" name="Textplatzhalter 2">
            <a:extLst>
              <a:ext uri="{FF2B5EF4-FFF2-40B4-BE49-F238E27FC236}">
                <a16:creationId xmlns:a16="http://schemas.microsoft.com/office/drawing/2014/main" id="{4EA7B9E1-F8C1-4CCB-8C39-12806E6E3F5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0" y="489877"/>
            <a:ext cx="12192001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7" name="Textplatzhalter 2">
            <a:extLst>
              <a:ext uri="{FF2B5EF4-FFF2-40B4-BE49-F238E27FC236}">
                <a16:creationId xmlns:a16="http://schemas.microsoft.com/office/drawing/2014/main" id="{D06524AA-1336-48B0-A88B-90D925F8BEE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-1" y="907136"/>
            <a:ext cx="12192001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sp>
        <p:nvSpPr>
          <p:cNvPr id="18" name="Bildplatzhalter 2">
            <a:extLst>
              <a:ext uri="{FF2B5EF4-FFF2-40B4-BE49-F238E27FC236}">
                <a16:creationId xmlns:a16="http://schemas.microsoft.com/office/drawing/2014/main" id="{F16EC493-2BFD-4EAE-BA49-AE5B9678FF5A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1069272" y="1587891"/>
            <a:ext cx="4557806" cy="1958341"/>
          </a:xfrm>
          <a:prstGeom prst="rect">
            <a:avLst/>
          </a:prstGeom>
          <a:effectLst>
            <a:outerShdw blurRad="177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de-DE"/>
              <a:t>Bild durch Klicken auf Symbol hinzufügen</a:t>
            </a:r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0629355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Fakten &amp; Ic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fik 11">
            <a:extLst>
              <a:ext uri="{FF2B5EF4-FFF2-40B4-BE49-F238E27FC236}">
                <a16:creationId xmlns:a16="http://schemas.microsoft.com/office/drawing/2014/main" id="{C9C1C82F-F791-4103-BCB8-2C03383C8B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8406099">
            <a:off x="8350810" y="2364815"/>
            <a:ext cx="2533716" cy="2533716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A91A6885-5234-4245-BA87-A73C5088E2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3813629">
            <a:off x="4558784" y="2440523"/>
            <a:ext cx="3074433" cy="3074433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234EE0B8-148E-42D7-9B48-A419E61A4BA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6579812">
            <a:off x="1430063" y="2709509"/>
            <a:ext cx="2510214" cy="2510214"/>
          </a:xfrm>
          <a:prstGeom prst="rect">
            <a:avLst/>
          </a:prstGeom>
        </p:spPr>
      </p:pic>
      <p:sp>
        <p:nvSpPr>
          <p:cNvPr id="21" name="Bildplatzhalter 15">
            <a:extLst>
              <a:ext uri="{FF2B5EF4-FFF2-40B4-BE49-F238E27FC236}">
                <a16:creationId xmlns:a16="http://schemas.microsoft.com/office/drawing/2014/main" id="{5E7492FB-AF00-4366-856C-9E1F45E51C5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593658" y="2002837"/>
            <a:ext cx="1983658" cy="1356329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defRPr sz="1700"/>
            </a:lvl1pPr>
          </a:lstStyle>
          <a:p>
            <a:r>
              <a:rPr lang="de-DE"/>
              <a:t>Icon auf Platzhalter ziehen oder durch Klicken auf Symbol hinzufügen    </a:t>
            </a:r>
          </a:p>
        </p:txBody>
      </p:sp>
      <p:sp>
        <p:nvSpPr>
          <p:cNvPr id="22" name="Bildplatzhalter 15">
            <a:extLst>
              <a:ext uri="{FF2B5EF4-FFF2-40B4-BE49-F238E27FC236}">
                <a16:creationId xmlns:a16="http://schemas.microsoft.com/office/drawing/2014/main" id="{665A7344-A25F-48A4-8295-FE859545410A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5104171" y="2002837"/>
            <a:ext cx="1983658" cy="1356329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defRPr sz="1700"/>
            </a:lvl1pPr>
          </a:lstStyle>
          <a:p>
            <a:r>
              <a:rPr lang="de-DE"/>
              <a:t>Icon auf Platzhalter ziehen oder durch Klicken auf Symbol hinzufügen    </a:t>
            </a:r>
          </a:p>
        </p:txBody>
      </p:sp>
      <p:sp>
        <p:nvSpPr>
          <p:cNvPr id="23" name="Bildplatzhalter 15">
            <a:extLst>
              <a:ext uri="{FF2B5EF4-FFF2-40B4-BE49-F238E27FC236}">
                <a16:creationId xmlns:a16="http://schemas.microsoft.com/office/drawing/2014/main" id="{42A7C4B3-E034-4586-9A0E-D109A3CE5290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625839" y="2002837"/>
            <a:ext cx="1983658" cy="1356329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defRPr sz="1700"/>
            </a:lvl1pPr>
          </a:lstStyle>
          <a:p>
            <a:r>
              <a:rPr lang="de-DE"/>
              <a:t>Icon auf Platzhalter ziehen oder durch Klicken auf Symbol hinzufügen    </a:t>
            </a:r>
          </a:p>
        </p:txBody>
      </p:sp>
      <p:sp>
        <p:nvSpPr>
          <p:cNvPr id="30" name="Textplatzhalter 2">
            <a:extLst>
              <a:ext uri="{FF2B5EF4-FFF2-40B4-BE49-F238E27FC236}">
                <a16:creationId xmlns:a16="http://schemas.microsoft.com/office/drawing/2014/main" id="{922E9B46-C0C9-4D56-B137-F22B8AEA673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49423" y="3549449"/>
            <a:ext cx="3472128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32" name="Textplatzhalter 2">
            <a:extLst>
              <a:ext uri="{FF2B5EF4-FFF2-40B4-BE49-F238E27FC236}">
                <a16:creationId xmlns:a16="http://schemas.microsoft.com/office/drawing/2014/main" id="{F788C1B0-4755-42A8-AC2D-DFF9D83CD63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055522" y="4042167"/>
            <a:ext cx="3060000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35" name="Textplatzhalter 2">
            <a:extLst>
              <a:ext uri="{FF2B5EF4-FFF2-40B4-BE49-F238E27FC236}">
                <a16:creationId xmlns:a16="http://schemas.microsoft.com/office/drawing/2014/main" id="{5622627D-C8C0-457B-8F3E-AFC01AA91CF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359936" y="3549449"/>
            <a:ext cx="3472128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36" name="Textplatzhalter 2">
            <a:extLst>
              <a:ext uri="{FF2B5EF4-FFF2-40B4-BE49-F238E27FC236}">
                <a16:creationId xmlns:a16="http://schemas.microsoft.com/office/drawing/2014/main" id="{C7BB486B-B76F-4C03-82DA-D812AECDA1F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566000" y="4042167"/>
            <a:ext cx="3060000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39" name="Textplatzhalter 2">
            <a:extLst>
              <a:ext uri="{FF2B5EF4-FFF2-40B4-BE49-F238E27FC236}">
                <a16:creationId xmlns:a16="http://schemas.microsoft.com/office/drawing/2014/main" id="{F98209B3-6EE9-4A82-935A-B588D8A1556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881604" y="3549449"/>
            <a:ext cx="3472128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40" name="Textplatzhalter 2">
            <a:extLst>
              <a:ext uri="{FF2B5EF4-FFF2-40B4-BE49-F238E27FC236}">
                <a16:creationId xmlns:a16="http://schemas.microsoft.com/office/drawing/2014/main" id="{9022F159-70A3-4595-B4DF-3BD214C9D99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093671" y="4042167"/>
            <a:ext cx="3060000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19" name="Textplatzhalter 2">
            <a:extLst>
              <a:ext uri="{FF2B5EF4-FFF2-40B4-BE49-F238E27FC236}">
                <a16:creationId xmlns:a16="http://schemas.microsoft.com/office/drawing/2014/main" id="{6210F5D2-0E20-4E0F-A47A-C29C6244DCB0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0" y="489877"/>
            <a:ext cx="12192001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20" name="Textplatzhalter 2">
            <a:extLst>
              <a:ext uri="{FF2B5EF4-FFF2-40B4-BE49-F238E27FC236}">
                <a16:creationId xmlns:a16="http://schemas.microsoft.com/office/drawing/2014/main" id="{5D8340A8-6C7B-4050-99E8-2335E6A9856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-1" y="907136"/>
            <a:ext cx="12192001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</p:spTree>
    <p:extLst>
      <p:ext uri="{BB962C8B-B14F-4D97-AF65-F5344CB8AC3E}">
        <p14:creationId xmlns:p14="http://schemas.microsoft.com/office/powerpoint/2010/main" val="41281927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Fakten &amp;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fik 11">
            <a:extLst>
              <a:ext uri="{FF2B5EF4-FFF2-40B4-BE49-F238E27FC236}">
                <a16:creationId xmlns:a16="http://schemas.microsoft.com/office/drawing/2014/main" id="{C9C1C82F-F791-4103-BCB8-2C03383C8B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8406099">
            <a:off x="8545739" y="3660998"/>
            <a:ext cx="2093980" cy="2093980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A91A6885-5234-4245-BA87-A73C5088E2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3813629">
            <a:off x="4825573" y="3783627"/>
            <a:ext cx="2540854" cy="2540854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234EE0B8-148E-42D7-9B48-A419E61A4BA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6579812">
            <a:off x="1647892" y="4003653"/>
            <a:ext cx="2074557" cy="2074557"/>
          </a:xfrm>
          <a:prstGeom prst="rect">
            <a:avLst/>
          </a:prstGeom>
        </p:spPr>
      </p:pic>
      <p:sp>
        <p:nvSpPr>
          <p:cNvPr id="30" name="Textplatzhalter 2">
            <a:extLst>
              <a:ext uri="{FF2B5EF4-FFF2-40B4-BE49-F238E27FC236}">
                <a16:creationId xmlns:a16="http://schemas.microsoft.com/office/drawing/2014/main" id="{922E9B46-C0C9-4D56-B137-F22B8AEA673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49423" y="4227563"/>
            <a:ext cx="3472128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32" name="Textplatzhalter 2">
            <a:extLst>
              <a:ext uri="{FF2B5EF4-FFF2-40B4-BE49-F238E27FC236}">
                <a16:creationId xmlns:a16="http://schemas.microsoft.com/office/drawing/2014/main" id="{F788C1B0-4755-42A8-AC2D-DFF9D83CD63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055487" y="4720433"/>
            <a:ext cx="3060000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35" name="Textplatzhalter 2">
            <a:extLst>
              <a:ext uri="{FF2B5EF4-FFF2-40B4-BE49-F238E27FC236}">
                <a16:creationId xmlns:a16="http://schemas.microsoft.com/office/drawing/2014/main" id="{5622627D-C8C0-457B-8F3E-AFC01AA91CF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359936" y="4227563"/>
            <a:ext cx="3472128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36" name="Textplatzhalter 2">
            <a:extLst>
              <a:ext uri="{FF2B5EF4-FFF2-40B4-BE49-F238E27FC236}">
                <a16:creationId xmlns:a16="http://schemas.microsoft.com/office/drawing/2014/main" id="{C7BB486B-B76F-4C03-82DA-D812AECDA1F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566000" y="4720433"/>
            <a:ext cx="3060000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39" name="Textplatzhalter 2">
            <a:extLst>
              <a:ext uri="{FF2B5EF4-FFF2-40B4-BE49-F238E27FC236}">
                <a16:creationId xmlns:a16="http://schemas.microsoft.com/office/drawing/2014/main" id="{F98209B3-6EE9-4A82-935A-B588D8A1556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856665" y="4227563"/>
            <a:ext cx="3472128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40" name="Textplatzhalter 2">
            <a:extLst>
              <a:ext uri="{FF2B5EF4-FFF2-40B4-BE49-F238E27FC236}">
                <a16:creationId xmlns:a16="http://schemas.microsoft.com/office/drawing/2014/main" id="{9022F159-70A3-4595-B4DF-3BD214C9D99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062729" y="4720433"/>
            <a:ext cx="3060000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9B9ED4AB-E7C6-4C18-B22D-E67E3C104A25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-22122" y="1570305"/>
            <a:ext cx="4068000" cy="1821825"/>
          </a:xfrm>
          <a:prstGeom prst="rect">
            <a:avLst/>
          </a:prstGeom>
          <a:effectLst>
            <a:outerShdw blurRad="177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de-DE"/>
              <a:t>Bild durch Klicken auf Symbol hinzufügen</a:t>
            </a:r>
            <a:endParaRPr lang="de-CH"/>
          </a:p>
        </p:txBody>
      </p:sp>
      <p:sp>
        <p:nvSpPr>
          <p:cNvPr id="19" name="Bildplatzhalter 2">
            <a:extLst>
              <a:ext uri="{FF2B5EF4-FFF2-40B4-BE49-F238E27FC236}">
                <a16:creationId xmlns:a16="http://schemas.microsoft.com/office/drawing/2014/main" id="{33E81745-A3DA-42B1-865D-989CDA898FEF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4062000" y="1570305"/>
            <a:ext cx="4068000" cy="1821825"/>
          </a:xfrm>
          <a:prstGeom prst="rect">
            <a:avLst/>
          </a:prstGeom>
          <a:effectLst>
            <a:outerShdw blurRad="177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de-DE"/>
              <a:t>Bild durch Klicken auf Symbol hinzufügen</a:t>
            </a:r>
            <a:endParaRPr lang="de-CH"/>
          </a:p>
        </p:txBody>
      </p:sp>
      <p:sp>
        <p:nvSpPr>
          <p:cNvPr id="20" name="Bildplatzhalter 2">
            <a:extLst>
              <a:ext uri="{FF2B5EF4-FFF2-40B4-BE49-F238E27FC236}">
                <a16:creationId xmlns:a16="http://schemas.microsoft.com/office/drawing/2014/main" id="{3C17ADAF-FAAE-40DE-B689-26AF0E18E7B4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8138748" y="1570305"/>
            <a:ext cx="4068000" cy="1821825"/>
          </a:xfrm>
          <a:prstGeom prst="rect">
            <a:avLst/>
          </a:prstGeom>
          <a:effectLst>
            <a:outerShdw blurRad="177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de-DE"/>
              <a:t>Bild durch Klicken auf Symbol hinzufügen</a:t>
            </a:r>
            <a:endParaRPr lang="de-CH"/>
          </a:p>
        </p:txBody>
      </p:sp>
      <p:sp>
        <p:nvSpPr>
          <p:cNvPr id="16" name="Textplatzhalter 2">
            <a:extLst>
              <a:ext uri="{FF2B5EF4-FFF2-40B4-BE49-F238E27FC236}">
                <a16:creationId xmlns:a16="http://schemas.microsoft.com/office/drawing/2014/main" id="{4EA7B9E1-F8C1-4CCB-8C39-12806E6E3F5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0" y="489877"/>
            <a:ext cx="12192001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7" name="Textplatzhalter 2">
            <a:extLst>
              <a:ext uri="{FF2B5EF4-FFF2-40B4-BE49-F238E27FC236}">
                <a16:creationId xmlns:a16="http://schemas.microsoft.com/office/drawing/2014/main" id="{D06524AA-1336-48B0-A88B-90D925F8BEE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-1" y="907136"/>
            <a:ext cx="12192001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</p:spTree>
    <p:extLst>
      <p:ext uri="{BB962C8B-B14F-4D97-AF65-F5344CB8AC3E}">
        <p14:creationId xmlns:p14="http://schemas.microsoft.com/office/powerpoint/2010/main" val="5551943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nhaltsplatzhalter 2">
            <a:extLst>
              <a:ext uri="{FF2B5EF4-FFF2-40B4-BE49-F238E27FC236}">
                <a16:creationId xmlns:a16="http://schemas.microsoft.com/office/drawing/2014/main" id="{3069E7F7-472F-5546-BE36-F32CFC1C2C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9787" y="1592263"/>
            <a:ext cx="4775975" cy="482980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8" name="Inhaltsplatzhalter 3">
            <a:extLst>
              <a:ext uri="{FF2B5EF4-FFF2-40B4-BE49-F238E27FC236}">
                <a16:creationId xmlns:a16="http://schemas.microsoft.com/office/drawing/2014/main" id="{0DB11436-EF84-8546-9345-CD167A843F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5999" y="1592263"/>
            <a:ext cx="5472113" cy="482980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4FFC975C-B672-A94A-A5D5-AA4C412811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6"/>
            <a:ext cx="9101843" cy="50799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782050CA-48D2-7C41-98FD-EFCE107B21AD}"/>
              </a:ext>
            </a:extLst>
          </p:cNvPr>
          <p:cNvSpPr/>
          <p:nvPr userDrawn="1"/>
        </p:nvSpPr>
        <p:spPr>
          <a:xfrm>
            <a:off x="0" y="-91440"/>
            <a:ext cx="12192000" cy="696302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Medienplatzhalter 8">
            <a:extLst>
              <a:ext uri="{FF2B5EF4-FFF2-40B4-BE49-F238E27FC236}">
                <a16:creationId xmlns:a16="http://schemas.microsoft.com/office/drawing/2014/main" id="{7B7A5EB5-C4EB-1747-A742-FC0FE33EC537}"/>
              </a:ext>
            </a:extLst>
          </p:cNvPr>
          <p:cNvSpPr>
            <a:spLocks noGrp="1"/>
          </p:cNvSpPr>
          <p:nvPr>
            <p:ph type="media" sz="quarter" idx="10"/>
          </p:nvPr>
        </p:nvSpPr>
        <p:spPr>
          <a:xfrm>
            <a:off x="1468437" y="1105786"/>
            <a:ext cx="9255125" cy="5018568"/>
          </a:xfrm>
          <a:prstGeom prst="rect">
            <a:avLst/>
          </a:prstGeom>
        </p:spPr>
        <p:txBody>
          <a:bodyPr/>
          <a:lstStyle/>
          <a:p>
            <a:r>
              <a:rPr lang="de-DE"/>
              <a:t>Mediaclip durch Klicken auf Symbol hinzufügen</a:t>
            </a: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68DF34A4-8632-4E67-AF17-3C6F46D3D13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0319323" y="98562"/>
            <a:ext cx="1718449" cy="658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4790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ponsoren 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hteck 19"/>
          <p:cNvSpPr/>
          <p:nvPr userDrawn="1"/>
        </p:nvSpPr>
        <p:spPr>
          <a:xfrm>
            <a:off x="0" y="6445044"/>
            <a:ext cx="12192000" cy="412955"/>
          </a:xfrm>
          <a:prstGeom prst="rect">
            <a:avLst/>
          </a:prstGeom>
          <a:solidFill>
            <a:srgbClr val="FFE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Textfeld 20"/>
          <p:cNvSpPr txBox="1"/>
          <p:nvPr userDrawn="1"/>
        </p:nvSpPr>
        <p:spPr>
          <a:xfrm>
            <a:off x="903513" y="6484108"/>
            <a:ext cx="103849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1600" b="0" i="0" kern="1200" dirty="0">
                <a:solidFill>
                  <a:schemeClr val="tx1"/>
                </a:solidFill>
                <a:effectLst/>
                <a:latin typeface="Arial" charset="0"/>
                <a:ea typeface="Arial" charset="0"/>
                <a:cs typeface="Arial" charset="0"/>
              </a:rPr>
              <a:t> </a:t>
            </a:r>
            <a:r>
              <a:rPr lang="de-DE" sz="1600" b="1" i="0" kern="1200" dirty="0">
                <a:solidFill>
                  <a:schemeClr val="tx1"/>
                </a:solidFill>
                <a:effectLst/>
                <a:latin typeface="Arial" charset="0"/>
                <a:ea typeface="Arial" charset="0"/>
                <a:cs typeface="Arial" charset="0"/>
              </a:rPr>
              <a:t>SwissSkills</a:t>
            </a:r>
            <a:r>
              <a:rPr lang="de-DE" sz="1600" b="0" i="0" kern="1200" dirty="0">
                <a:solidFill>
                  <a:schemeClr val="tx1"/>
                </a:solidFill>
                <a:effectLst/>
                <a:latin typeface="Arial" charset="0"/>
                <a:ea typeface="Arial" charset="0"/>
                <a:cs typeface="Arial" charset="0"/>
              </a:rPr>
              <a:t> - </a:t>
            </a:r>
            <a:r>
              <a:rPr lang="de-DE" sz="1600" b="0" i="0" kern="1200" dirty="0" err="1">
                <a:solidFill>
                  <a:schemeClr val="tx1"/>
                </a:solidFill>
                <a:effectLst/>
                <a:latin typeface="Arial" charset="0"/>
                <a:ea typeface="Arial" charset="0"/>
                <a:cs typeface="Arial" charset="0"/>
              </a:rPr>
              <a:t>Schwarztorstrasse</a:t>
            </a:r>
            <a:r>
              <a:rPr lang="de-DE" sz="1600" b="0" i="0" kern="1200" dirty="0">
                <a:solidFill>
                  <a:schemeClr val="tx1"/>
                </a:solidFill>
                <a:effectLst/>
                <a:latin typeface="Arial" charset="0"/>
                <a:ea typeface="Arial" charset="0"/>
                <a:cs typeface="Arial" charset="0"/>
              </a:rPr>
              <a:t> 87, 3007 Bern | </a:t>
            </a:r>
            <a:r>
              <a:rPr lang="de-CH" sz="1600" b="0" i="0" dirty="0" err="1">
                <a:effectLst/>
                <a:latin typeface="Segoe UI" panose="020B0502040204020203" pitchFamily="34" charset="0"/>
              </a:rPr>
              <a:t>bern</a:t>
            </a:r>
            <a:r>
              <a:rPr lang="de-CH" sz="1600" b="0" i="0" dirty="0">
                <a:effectLst/>
                <a:latin typeface="Segoe UI" panose="020B0502040204020203" pitchFamily="34" charset="0"/>
              </a:rPr>
              <a:t>@</a:t>
            </a:r>
            <a:r>
              <a:rPr lang="de-DE" sz="1600" b="0" i="0" kern="1200" dirty="0">
                <a:solidFill>
                  <a:schemeClr val="tx1"/>
                </a:solidFill>
                <a:effectLst/>
                <a:latin typeface="Arial" charset="0"/>
                <a:ea typeface="Arial" charset="0"/>
                <a:cs typeface="Arial" charset="0"/>
              </a:rPr>
              <a:t>swiss-skills.ch | www.swiss-skills.ch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CA0560D6-E96D-4D45-8419-EFF16CC4F01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25954" y="2690470"/>
            <a:ext cx="10740091" cy="1982786"/>
          </a:xfrm>
          <a:prstGeom prst="rect">
            <a:avLst/>
          </a:prstGeom>
        </p:spPr>
      </p:pic>
      <p:sp>
        <p:nvSpPr>
          <p:cNvPr id="5" name="Grafik 15">
            <a:extLst>
              <a:ext uri="{FF2B5EF4-FFF2-40B4-BE49-F238E27FC236}">
                <a16:creationId xmlns:a16="http://schemas.microsoft.com/office/drawing/2014/main" id="{EC4729BE-666E-4773-AD8B-8D2D9FC0E9D6}"/>
              </a:ext>
            </a:extLst>
          </p:cNvPr>
          <p:cNvSpPr/>
          <p:nvPr userDrawn="1"/>
        </p:nvSpPr>
        <p:spPr>
          <a:xfrm rot="5137378">
            <a:off x="9741871" y="-1725619"/>
            <a:ext cx="4069817" cy="4085980"/>
          </a:xfrm>
          <a:custGeom>
            <a:avLst/>
            <a:gdLst>
              <a:gd name="connsiteX0" fmla="*/ 4069817 w 4069817"/>
              <a:gd name="connsiteY0" fmla="*/ 1333748 h 4085980"/>
              <a:gd name="connsiteX1" fmla="*/ 2752233 w 4069817"/>
              <a:gd name="connsiteY1" fmla="*/ 0 h 4085980"/>
              <a:gd name="connsiteX2" fmla="*/ 0 w 4069817"/>
              <a:gd name="connsiteY2" fmla="*/ 1354320 h 4085980"/>
              <a:gd name="connsiteX3" fmla="*/ 0 w 4069817"/>
              <a:gd name="connsiteY3" fmla="*/ 4085981 h 4085980"/>
              <a:gd name="connsiteX4" fmla="*/ 2747335 w 4069817"/>
              <a:gd name="connsiteY4" fmla="*/ 4085981 h 4085980"/>
              <a:gd name="connsiteX5" fmla="*/ 4069817 w 4069817"/>
              <a:gd name="connsiteY5" fmla="*/ 1333748 h 40859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69817" h="4085980">
                <a:moveTo>
                  <a:pt x="4069817" y="1333748"/>
                </a:moveTo>
                <a:lnTo>
                  <a:pt x="2752233" y="0"/>
                </a:lnTo>
                <a:lnTo>
                  <a:pt x="0" y="1354320"/>
                </a:lnTo>
                <a:lnTo>
                  <a:pt x="0" y="4085981"/>
                </a:lnTo>
                <a:lnTo>
                  <a:pt x="2747335" y="4085981"/>
                </a:lnTo>
                <a:lnTo>
                  <a:pt x="4069817" y="1333748"/>
                </a:lnTo>
                <a:close/>
              </a:path>
            </a:pathLst>
          </a:custGeom>
          <a:solidFill>
            <a:schemeClr val="accent1"/>
          </a:solidFill>
          <a:ln w="48887" cap="flat">
            <a:noFill/>
            <a:prstDash val="solid"/>
            <a:miter/>
          </a:ln>
        </p:spPr>
        <p:txBody>
          <a:bodyPr rtlCol="0" anchor="ctr"/>
          <a:lstStyle/>
          <a:p>
            <a:endParaRPr lang="de-CH"/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60DBFA2B-276A-3F5B-E3F9-BCEE73FF4A0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9907791" y="201945"/>
            <a:ext cx="2137694" cy="818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0314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ponsoren F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hteck 19"/>
          <p:cNvSpPr/>
          <p:nvPr userDrawn="1"/>
        </p:nvSpPr>
        <p:spPr>
          <a:xfrm>
            <a:off x="0" y="6445044"/>
            <a:ext cx="12192000" cy="412955"/>
          </a:xfrm>
          <a:prstGeom prst="rect">
            <a:avLst/>
          </a:prstGeom>
          <a:solidFill>
            <a:srgbClr val="FFE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Textfeld 20"/>
          <p:cNvSpPr txBox="1"/>
          <p:nvPr userDrawn="1"/>
        </p:nvSpPr>
        <p:spPr>
          <a:xfrm>
            <a:off x="903513" y="6484108"/>
            <a:ext cx="103849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1600" b="0" i="0" kern="1200" dirty="0">
                <a:solidFill>
                  <a:schemeClr val="tx1"/>
                </a:solidFill>
                <a:effectLst/>
                <a:latin typeface="Arial" charset="0"/>
                <a:ea typeface="Arial" charset="0"/>
                <a:cs typeface="Arial" charset="0"/>
              </a:rPr>
              <a:t> </a:t>
            </a:r>
            <a:r>
              <a:rPr lang="de-DE" sz="1600" b="1" i="0" kern="1200" dirty="0">
                <a:solidFill>
                  <a:schemeClr val="tx1"/>
                </a:solidFill>
                <a:effectLst/>
                <a:latin typeface="Arial" charset="0"/>
                <a:ea typeface="Arial" charset="0"/>
                <a:cs typeface="Arial" charset="0"/>
              </a:rPr>
              <a:t>SwissSkills</a:t>
            </a:r>
            <a:r>
              <a:rPr lang="de-DE" sz="1600" b="0" i="0" kern="1200" dirty="0">
                <a:solidFill>
                  <a:schemeClr val="tx1"/>
                </a:solidFill>
                <a:effectLst/>
                <a:latin typeface="Arial" charset="0"/>
                <a:ea typeface="Arial" charset="0"/>
                <a:cs typeface="Arial" charset="0"/>
              </a:rPr>
              <a:t> - </a:t>
            </a:r>
            <a:r>
              <a:rPr lang="de-DE" sz="1600" b="0" i="0" kern="1200" dirty="0" err="1">
                <a:solidFill>
                  <a:schemeClr val="tx1"/>
                </a:solidFill>
                <a:effectLst/>
                <a:latin typeface="Arial" charset="0"/>
                <a:ea typeface="Arial" charset="0"/>
                <a:cs typeface="Arial" charset="0"/>
              </a:rPr>
              <a:t>Schwarztorstrasse</a:t>
            </a:r>
            <a:r>
              <a:rPr lang="de-DE" sz="1600" b="0" i="0" kern="1200" dirty="0">
                <a:solidFill>
                  <a:schemeClr val="tx1"/>
                </a:solidFill>
                <a:effectLst/>
                <a:latin typeface="Arial" charset="0"/>
                <a:ea typeface="Arial" charset="0"/>
                <a:cs typeface="Arial" charset="0"/>
              </a:rPr>
              <a:t> 87, 3007 Berne | </a:t>
            </a:r>
            <a:r>
              <a:rPr lang="de-CH" sz="1600" b="0" i="0" dirty="0" err="1">
                <a:effectLst/>
                <a:latin typeface="Segoe UI" panose="020B0502040204020203" pitchFamily="34" charset="0"/>
              </a:rPr>
              <a:t>bern</a:t>
            </a:r>
            <a:r>
              <a:rPr lang="de-CH" sz="1600" b="0" i="0" dirty="0">
                <a:effectLst/>
                <a:latin typeface="Segoe UI" panose="020B0502040204020203" pitchFamily="34" charset="0"/>
              </a:rPr>
              <a:t>@</a:t>
            </a:r>
            <a:r>
              <a:rPr lang="de-DE" sz="1600" b="0" i="0" kern="1200" dirty="0">
                <a:solidFill>
                  <a:schemeClr val="tx1"/>
                </a:solidFill>
                <a:effectLst/>
                <a:latin typeface="Arial" charset="0"/>
                <a:ea typeface="Arial" charset="0"/>
                <a:cs typeface="Arial" charset="0"/>
              </a:rPr>
              <a:t>swiss-skills.ch | www.swiss-skills.ch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E76AD94D-72F0-4DC7-A2ED-CDFAC306B29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25954" y="2690470"/>
            <a:ext cx="10740091" cy="1982786"/>
          </a:xfrm>
          <a:prstGeom prst="rect">
            <a:avLst/>
          </a:prstGeom>
        </p:spPr>
      </p:pic>
      <p:sp>
        <p:nvSpPr>
          <p:cNvPr id="5" name="Grafik 15">
            <a:extLst>
              <a:ext uri="{FF2B5EF4-FFF2-40B4-BE49-F238E27FC236}">
                <a16:creationId xmlns:a16="http://schemas.microsoft.com/office/drawing/2014/main" id="{E8447B20-3EC7-4AC1-B3DE-AA0C29D820FC}"/>
              </a:ext>
            </a:extLst>
          </p:cNvPr>
          <p:cNvSpPr/>
          <p:nvPr userDrawn="1"/>
        </p:nvSpPr>
        <p:spPr>
          <a:xfrm rot="5137378">
            <a:off x="9741871" y="-1725619"/>
            <a:ext cx="4069817" cy="4085980"/>
          </a:xfrm>
          <a:custGeom>
            <a:avLst/>
            <a:gdLst>
              <a:gd name="connsiteX0" fmla="*/ 4069817 w 4069817"/>
              <a:gd name="connsiteY0" fmla="*/ 1333748 h 4085980"/>
              <a:gd name="connsiteX1" fmla="*/ 2752233 w 4069817"/>
              <a:gd name="connsiteY1" fmla="*/ 0 h 4085980"/>
              <a:gd name="connsiteX2" fmla="*/ 0 w 4069817"/>
              <a:gd name="connsiteY2" fmla="*/ 1354320 h 4085980"/>
              <a:gd name="connsiteX3" fmla="*/ 0 w 4069817"/>
              <a:gd name="connsiteY3" fmla="*/ 4085981 h 4085980"/>
              <a:gd name="connsiteX4" fmla="*/ 2747335 w 4069817"/>
              <a:gd name="connsiteY4" fmla="*/ 4085981 h 4085980"/>
              <a:gd name="connsiteX5" fmla="*/ 4069817 w 4069817"/>
              <a:gd name="connsiteY5" fmla="*/ 1333748 h 40859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69817" h="4085980">
                <a:moveTo>
                  <a:pt x="4069817" y="1333748"/>
                </a:moveTo>
                <a:lnTo>
                  <a:pt x="2752233" y="0"/>
                </a:lnTo>
                <a:lnTo>
                  <a:pt x="0" y="1354320"/>
                </a:lnTo>
                <a:lnTo>
                  <a:pt x="0" y="4085981"/>
                </a:lnTo>
                <a:lnTo>
                  <a:pt x="2747335" y="4085981"/>
                </a:lnTo>
                <a:lnTo>
                  <a:pt x="4069817" y="1333748"/>
                </a:lnTo>
                <a:close/>
              </a:path>
            </a:pathLst>
          </a:custGeom>
          <a:solidFill>
            <a:schemeClr val="accent1"/>
          </a:solidFill>
          <a:ln w="48887" cap="flat">
            <a:noFill/>
            <a:prstDash val="solid"/>
            <a:miter/>
          </a:ln>
        </p:spPr>
        <p:txBody>
          <a:bodyPr rtlCol="0" anchor="ctr"/>
          <a:lstStyle/>
          <a:p>
            <a:endParaRPr lang="de-CH"/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5EAF9FC0-7988-46C9-9543-09A81C971C1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9907791" y="201945"/>
            <a:ext cx="2137694" cy="818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5492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ponsoren 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hteck 19"/>
          <p:cNvSpPr/>
          <p:nvPr userDrawn="1"/>
        </p:nvSpPr>
        <p:spPr>
          <a:xfrm>
            <a:off x="0" y="6445044"/>
            <a:ext cx="12192000" cy="412955"/>
          </a:xfrm>
          <a:prstGeom prst="rect">
            <a:avLst/>
          </a:prstGeom>
          <a:solidFill>
            <a:srgbClr val="FFE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Textfeld 20"/>
          <p:cNvSpPr txBox="1"/>
          <p:nvPr userDrawn="1"/>
        </p:nvSpPr>
        <p:spPr>
          <a:xfrm>
            <a:off x="903513" y="6484108"/>
            <a:ext cx="103849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1600" b="0" i="0" kern="1200" dirty="0">
                <a:solidFill>
                  <a:schemeClr val="tx1"/>
                </a:solidFill>
                <a:effectLst/>
                <a:latin typeface="Arial" charset="0"/>
                <a:ea typeface="Arial" charset="0"/>
                <a:cs typeface="Arial" charset="0"/>
              </a:rPr>
              <a:t> </a:t>
            </a:r>
            <a:r>
              <a:rPr lang="de-DE" sz="1600" b="1" i="0" kern="1200" dirty="0">
                <a:solidFill>
                  <a:schemeClr val="tx1"/>
                </a:solidFill>
                <a:effectLst/>
                <a:latin typeface="Arial" charset="0"/>
                <a:ea typeface="Arial" charset="0"/>
                <a:cs typeface="Arial" charset="0"/>
              </a:rPr>
              <a:t>SwissSkills</a:t>
            </a:r>
            <a:r>
              <a:rPr lang="de-DE" sz="1600" b="0" i="0" kern="1200" dirty="0">
                <a:solidFill>
                  <a:schemeClr val="tx1"/>
                </a:solidFill>
                <a:effectLst/>
                <a:latin typeface="Arial" charset="0"/>
                <a:ea typeface="Arial" charset="0"/>
                <a:cs typeface="Arial" charset="0"/>
              </a:rPr>
              <a:t> - </a:t>
            </a:r>
            <a:r>
              <a:rPr lang="de-DE" sz="1600" b="0" i="0" kern="1200" dirty="0" err="1">
                <a:solidFill>
                  <a:schemeClr val="tx1"/>
                </a:solidFill>
                <a:effectLst/>
                <a:latin typeface="Arial" charset="0"/>
                <a:ea typeface="Arial" charset="0"/>
                <a:cs typeface="Arial" charset="0"/>
              </a:rPr>
              <a:t>Schwarztorstrasse</a:t>
            </a:r>
            <a:r>
              <a:rPr lang="de-DE" sz="1600" b="0" i="0" kern="1200" dirty="0">
                <a:solidFill>
                  <a:schemeClr val="tx1"/>
                </a:solidFill>
                <a:effectLst/>
                <a:latin typeface="Arial" charset="0"/>
                <a:ea typeface="Arial" charset="0"/>
                <a:cs typeface="Arial" charset="0"/>
              </a:rPr>
              <a:t> 87, 3007 Berna | </a:t>
            </a:r>
            <a:r>
              <a:rPr lang="de-CH" sz="1600" b="0" i="0" dirty="0" err="1">
                <a:effectLst/>
                <a:latin typeface="Segoe UI" panose="020B0502040204020203" pitchFamily="34" charset="0"/>
              </a:rPr>
              <a:t>bern</a:t>
            </a:r>
            <a:r>
              <a:rPr lang="de-CH" sz="1600" b="0" i="0" dirty="0">
                <a:effectLst/>
                <a:latin typeface="Segoe UI" panose="020B0502040204020203" pitchFamily="34" charset="0"/>
              </a:rPr>
              <a:t>@</a:t>
            </a:r>
            <a:r>
              <a:rPr lang="de-DE" sz="1600" b="0" i="0" kern="1200" dirty="0">
                <a:solidFill>
                  <a:schemeClr val="tx1"/>
                </a:solidFill>
                <a:effectLst/>
                <a:latin typeface="Arial" charset="0"/>
                <a:ea typeface="Arial" charset="0"/>
                <a:cs typeface="Arial" charset="0"/>
              </a:rPr>
              <a:t>swiss-skills.ch | www.swiss-skills.ch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29B92351-98AE-47DA-9576-DD0CB5EE0C9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25954" y="2690470"/>
            <a:ext cx="10740091" cy="1982786"/>
          </a:xfrm>
          <a:prstGeom prst="rect">
            <a:avLst/>
          </a:prstGeom>
        </p:spPr>
      </p:pic>
      <p:sp>
        <p:nvSpPr>
          <p:cNvPr id="5" name="Grafik 15">
            <a:extLst>
              <a:ext uri="{FF2B5EF4-FFF2-40B4-BE49-F238E27FC236}">
                <a16:creationId xmlns:a16="http://schemas.microsoft.com/office/drawing/2014/main" id="{32098802-9839-4E39-8D96-C1FB75EDE80A}"/>
              </a:ext>
            </a:extLst>
          </p:cNvPr>
          <p:cNvSpPr/>
          <p:nvPr userDrawn="1"/>
        </p:nvSpPr>
        <p:spPr>
          <a:xfrm rot="5137378">
            <a:off x="9741871" y="-1725619"/>
            <a:ext cx="4069817" cy="4085980"/>
          </a:xfrm>
          <a:custGeom>
            <a:avLst/>
            <a:gdLst>
              <a:gd name="connsiteX0" fmla="*/ 4069817 w 4069817"/>
              <a:gd name="connsiteY0" fmla="*/ 1333748 h 4085980"/>
              <a:gd name="connsiteX1" fmla="*/ 2752233 w 4069817"/>
              <a:gd name="connsiteY1" fmla="*/ 0 h 4085980"/>
              <a:gd name="connsiteX2" fmla="*/ 0 w 4069817"/>
              <a:gd name="connsiteY2" fmla="*/ 1354320 h 4085980"/>
              <a:gd name="connsiteX3" fmla="*/ 0 w 4069817"/>
              <a:gd name="connsiteY3" fmla="*/ 4085981 h 4085980"/>
              <a:gd name="connsiteX4" fmla="*/ 2747335 w 4069817"/>
              <a:gd name="connsiteY4" fmla="*/ 4085981 h 4085980"/>
              <a:gd name="connsiteX5" fmla="*/ 4069817 w 4069817"/>
              <a:gd name="connsiteY5" fmla="*/ 1333748 h 40859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69817" h="4085980">
                <a:moveTo>
                  <a:pt x="4069817" y="1333748"/>
                </a:moveTo>
                <a:lnTo>
                  <a:pt x="2752233" y="0"/>
                </a:lnTo>
                <a:lnTo>
                  <a:pt x="0" y="1354320"/>
                </a:lnTo>
                <a:lnTo>
                  <a:pt x="0" y="4085981"/>
                </a:lnTo>
                <a:lnTo>
                  <a:pt x="2747335" y="4085981"/>
                </a:lnTo>
                <a:lnTo>
                  <a:pt x="4069817" y="1333748"/>
                </a:lnTo>
                <a:close/>
              </a:path>
            </a:pathLst>
          </a:custGeom>
          <a:solidFill>
            <a:schemeClr val="accent1"/>
          </a:solidFill>
          <a:ln w="48887" cap="flat">
            <a:noFill/>
            <a:prstDash val="solid"/>
            <a:miter/>
          </a:ln>
        </p:spPr>
        <p:txBody>
          <a:bodyPr rtlCol="0" anchor="ctr"/>
          <a:lstStyle/>
          <a:p>
            <a:endParaRPr lang="de-CH"/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4A29DAC5-1D3A-2516-3FFC-206FAFC9BFC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9907791" y="201945"/>
            <a:ext cx="2137694" cy="818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7047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4A62AF2-96E4-4497-C1AD-AF48074536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DDA1F99C-C0D2-1CD7-DE84-F5FDA32F96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E6EEF52-E170-7D04-B82B-65FA35C954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DE0FA-48E8-4BF3-BB95-3219A2A4908C}" type="datetimeFigureOut">
              <a:rPr lang="de-CH" smtClean="0"/>
              <a:t>23.07.2024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FDF83B2-3882-177C-27D4-924C7294A6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178E9F6-2D3C-CAA6-F2BF-47FF4643D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CDEA4-999C-4776-8275-A9F139B29B89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2085177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AA1B071-9819-5A0C-1543-84FC9F7695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BCC1299-7D0A-F250-C60D-40B77C5800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DBCA586-5B27-FC02-0249-DEC0F8EE01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DE0FA-48E8-4BF3-BB95-3219A2A4908C}" type="datetimeFigureOut">
              <a:rPr lang="de-CH" smtClean="0"/>
              <a:t>23.07.2024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8AFA8B15-70C8-775A-D71C-C883E54C2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3DCE37F-934F-559F-A228-2439D47820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CDEA4-999C-4776-8275-A9F139B29B89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3875633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A03AE44-6DB0-C574-D29B-8E15D999B5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7009FB4-6ECC-47D4-91B3-60E6B46EB2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F1682F3-24CC-0253-1E2B-F8E26B4BAE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DE0FA-48E8-4BF3-BB95-3219A2A4908C}" type="datetimeFigureOut">
              <a:rPr lang="de-CH" smtClean="0"/>
              <a:t>23.07.2024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F2F5A35A-F9F7-EF11-43B2-DD45260D7E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B9DAB17-F731-F530-1EC9-633B930BBE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CDEA4-999C-4776-8275-A9F139B29B89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23964773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F9164CA-51EC-4FA8-FE69-F8946C3DE0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32F9B75-BD60-F89F-2ED7-83DD85C2EE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F1D5BE4E-9705-CF84-7C6E-DE5C9C2321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5AC5B60-9839-A947-08FB-125D2BB41A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DE0FA-48E8-4BF3-BB95-3219A2A4908C}" type="datetimeFigureOut">
              <a:rPr lang="de-CH" smtClean="0"/>
              <a:t>23.07.2024</a:t>
            </a:fld>
            <a:endParaRPr lang="de-CH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DCF0F5CD-9B3A-5778-7DDC-867E63263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5EFB444B-47C1-175C-164B-313388209B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CDEA4-999C-4776-8275-A9F139B29B89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7799751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4AE7BC4-96CA-B81C-0A0F-CD58CB8056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A04CCA6-9664-1E44-0BA9-6C4391982C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6D93E7B8-FA23-AC2D-652A-53E6A1CCD2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69398413-74B8-9B72-F715-66020A501B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4F5BD6D8-DB3F-571F-D6C7-66EB1A0CB7E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3F82CCB9-CD48-18E6-BC63-0D7417C7FE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DE0FA-48E8-4BF3-BB95-3219A2A4908C}" type="datetimeFigureOut">
              <a:rPr lang="de-CH" smtClean="0"/>
              <a:t>23.07.2024</a:t>
            </a:fld>
            <a:endParaRPr lang="de-CH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6F439257-8D2B-F900-01CA-E8896282F3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5F6D0AC4-242C-67A8-91A6-A8ABB77C35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CDEA4-999C-4776-8275-A9F139B29B89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30964132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E1B6A63-DCBB-FDB4-A5AA-51C9680D0A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43EDE7DD-433F-3BC4-3604-C3A4488C1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DE0FA-48E8-4BF3-BB95-3219A2A4908C}" type="datetimeFigureOut">
              <a:rPr lang="de-CH" smtClean="0"/>
              <a:t>23.07.2024</a:t>
            </a:fld>
            <a:endParaRPr lang="de-CH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80C7FF07-71D0-C567-76EB-C8E8C9D979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2EEBE2AD-709A-91B5-7E06-F4AF4123DC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CDEA4-999C-4776-8275-A9F139B29B89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17177714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AA5AE090-9B6F-6FA0-1125-4A91289181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DE0FA-48E8-4BF3-BB95-3219A2A4908C}" type="datetimeFigureOut">
              <a:rPr lang="de-CH" smtClean="0"/>
              <a:t>23.07.2024</a:t>
            </a:fld>
            <a:endParaRPr lang="de-CH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B53DA240-7613-8CC8-0762-4D9C2FE88F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FA0AC4FA-6A54-8490-607D-67503A738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CDEA4-999C-4776-8275-A9F139B29B89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00665860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F798BB3-F139-ABE9-7C00-A644DCAACF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A4C31ECB-6331-567B-92D0-533F7578CA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5DC32CEF-75A3-0567-67AE-F9DFD30D17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521E81D6-CC8C-BF89-8F10-91642738C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DE0FA-48E8-4BF3-BB95-3219A2A4908C}" type="datetimeFigureOut">
              <a:rPr lang="de-CH" smtClean="0"/>
              <a:t>23.07.2024</a:t>
            </a:fld>
            <a:endParaRPr lang="de-CH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B79A734-84A0-FE09-C1B7-C4BC196231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26F12074-D90D-6D1D-5E0F-8263A27367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CDEA4-999C-4776-8275-A9F139B29B89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63966707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533D8F4-2A4F-CBB8-CC2E-199EB909F1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B2606084-5776-31B5-A408-99658A02508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CH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0A1A97C2-4A77-B2A5-A04B-084DBD6F35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3ADA8F3E-F55B-1552-CAC3-73BB13DE6C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DE0FA-48E8-4BF3-BB95-3219A2A4908C}" type="datetimeFigureOut">
              <a:rPr lang="de-CH" smtClean="0"/>
              <a:t>23.07.2024</a:t>
            </a:fld>
            <a:endParaRPr lang="de-CH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E366053C-B3E0-E595-BB8D-AB6E296914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D5F9C074-97BC-906B-5D1E-6899418DBC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CDEA4-999C-4776-8275-A9F139B29B89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66996859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8CCA7B2-A5F8-88AB-5855-A8ADE607AD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EC27A11B-31B6-5A30-A6E2-DA5BDCE4DB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8F2F633-FF17-4DA6-7FB2-0A57F0B014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DE0FA-48E8-4BF3-BB95-3219A2A4908C}" type="datetimeFigureOut">
              <a:rPr lang="de-CH" smtClean="0"/>
              <a:t>23.07.2024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0DF481A-479C-E0A1-7192-D457E8D03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3A1A05E1-7D5E-AF55-C896-8D0071CD3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CDEA4-999C-4776-8275-A9F139B29B89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14238027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EF10E9E4-E18B-97DF-1C32-77072C1B752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772B658C-1237-009E-E518-B6743E9812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D3475A0-3EB9-C53D-DF81-106A80A17E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DE0FA-48E8-4BF3-BB95-3219A2A4908C}" type="datetimeFigureOut">
              <a:rPr lang="de-CH" smtClean="0"/>
              <a:t>23.07.2024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A0C78A2-4811-E735-4CAF-5F58F575AE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9F6FA3E-109C-540F-0E6F-6C69F00A9F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CDEA4-999C-4776-8275-A9F139B29B89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21754395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Bildplatzhalter 25">
            <a:extLst>
              <a:ext uri="{FF2B5EF4-FFF2-40B4-BE49-F238E27FC236}">
                <a16:creationId xmlns:a16="http://schemas.microsoft.com/office/drawing/2014/main" id="{910BBC92-4483-4B18-86CA-FDA37274A52C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" y="1"/>
            <a:ext cx="12192000" cy="5212057"/>
          </a:xfrm>
          <a:custGeom>
            <a:avLst/>
            <a:gdLst>
              <a:gd name="connsiteX0" fmla="*/ 0 w 12192000"/>
              <a:gd name="connsiteY0" fmla="*/ 0 h 5212057"/>
              <a:gd name="connsiteX1" fmla="*/ 9710983 w 12192000"/>
              <a:gd name="connsiteY1" fmla="*/ 0 h 5212057"/>
              <a:gd name="connsiteX2" fmla="*/ 9801493 w 12192000"/>
              <a:gd name="connsiteY2" fmla="*/ 1182484 h 5212057"/>
              <a:gd name="connsiteX3" fmla="*/ 12192000 w 12192000"/>
              <a:gd name="connsiteY3" fmla="*/ 2113919 h 5212057"/>
              <a:gd name="connsiteX4" fmla="*/ 12192000 w 12192000"/>
              <a:gd name="connsiteY4" fmla="*/ 5212057 h 5212057"/>
              <a:gd name="connsiteX5" fmla="*/ 2891117 w 12192000"/>
              <a:gd name="connsiteY5" fmla="*/ 4695743 h 5212057"/>
              <a:gd name="connsiteX6" fmla="*/ 0 w 12192000"/>
              <a:gd name="connsiteY6" fmla="*/ 4519664 h 52120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5212057">
                <a:moveTo>
                  <a:pt x="0" y="0"/>
                </a:moveTo>
                <a:lnTo>
                  <a:pt x="9710983" y="0"/>
                </a:lnTo>
                <a:lnTo>
                  <a:pt x="9801493" y="1182484"/>
                </a:lnTo>
                <a:lnTo>
                  <a:pt x="12192000" y="2113919"/>
                </a:lnTo>
                <a:lnTo>
                  <a:pt x="12192000" y="5212057"/>
                </a:lnTo>
                <a:lnTo>
                  <a:pt x="2891117" y="4695743"/>
                </a:lnTo>
                <a:lnTo>
                  <a:pt x="0" y="4519664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de-CH" dirty="0"/>
              <a:t>Bild auf Platzhalter ziehen oder durch Klicken</a:t>
            </a:r>
          </a:p>
          <a:p>
            <a:r>
              <a:rPr lang="de-CH" dirty="0"/>
              <a:t>auf Symbol hinzufügen</a:t>
            </a:r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2D3192A1-31FB-44C8-8068-1D9A02AE54DD}"/>
              </a:ext>
            </a:extLst>
          </p:cNvPr>
          <p:cNvSpPr/>
          <p:nvPr userDrawn="1"/>
        </p:nvSpPr>
        <p:spPr>
          <a:xfrm>
            <a:off x="-35958" y="4520269"/>
            <a:ext cx="4178588" cy="2349658"/>
          </a:xfrm>
          <a:custGeom>
            <a:avLst/>
            <a:gdLst>
              <a:gd name="connsiteX0" fmla="*/ 0 w 1872661"/>
              <a:gd name="connsiteY0" fmla="*/ 0 h 2715370"/>
              <a:gd name="connsiteX1" fmla="*/ 1872661 w 1872661"/>
              <a:gd name="connsiteY1" fmla="*/ 0 h 2715370"/>
              <a:gd name="connsiteX2" fmla="*/ 1872661 w 1872661"/>
              <a:gd name="connsiteY2" fmla="*/ 2715370 h 2715370"/>
              <a:gd name="connsiteX3" fmla="*/ 0 w 1872661"/>
              <a:gd name="connsiteY3" fmla="*/ 2715370 h 2715370"/>
              <a:gd name="connsiteX4" fmla="*/ 0 w 1872661"/>
              <a:gd name="connsiteY4" fmla="*/ 0 h 2715370"/>
              <a:gd name="connsiteX0" fmla="*/ 0 w 1872661"/>
              <a:gd name="connsiteY0" fmla="*/ 0 h 2715370"/>
              <a:gd name="connsiteX1" fmla="*/ 1618219 w 1872661"/>
              <a:gd name="connsiteY1" fmla="*/ 71562 h 2715370"/>
              <a:gd name="connsiteX2" fmla="*/ 1872661 w 1872661"/>
              <a:gd name="connsiteY2" fmla="*/ 2715370 h 2715370"/>
              <a:gd name="connsiteX3" fmla="*/ 0 w 1872661"/>
              <a:gd name="connsiteY3" fmla="*/ 2715370 h 2715370"/>
              <a:gd name="connsiteX4" fmla="*/ 0 w 1872661"/>
              <a:gd name="connsiteY4" fmla="*/ 0 h 2715370"/>
              <a:gd name="connsiteX0" fmla="*/ 0 w 1880613"/>
              <a:gd name="connsiteY0" fmla="*/ 0 h 2866445"/>
              <a:gd name="connsiteX1" fmla="*/ 1626171 w 1880613"/>
              <a:gd name="connsiteY1" fmla="*/ 222637 h 2866445"/>
              <a:gd name="connsiteX2" fmla="*/ 1880613 w 1880613"/>
              <a:gd name="connsiteY2" fmla="*/ 2866445 h 2866445"/>
              <a:gd name="connsiteX3" fmla="*/ 7952 w 1880613"/>
              <a:gd name="connsiteY3" fmla="*/ 2866445 h 2866445"/>
              <a:gd name="connsiteX4" fmla="*/ 0 w 1880613"/>
              <a:gd name="connsiteY4" fmla="*/ 0 h 2866445"/>
              <a:gd name="connsiteX0" fmla="*/ 0 w 1880613"/>
              <a:gd name="connsiteY0" fmla="*/ 0 h 2866445"/>
              <a:gd name="connsiteX1" fmla="*/ 1300168 w 1880613"/>
              <a:gd name="connsiteY1" fmla="*/ 564543 h 2866445"/>
              <a:gd name="connsiteX2" fmla="*/ 1880613 w 1880613"/>
              <a:gd name="connsiteY2" fmla="*/ 2866445 h 2866445"/>
              <a:gd name="connsiteX3" fmla="*/ 7952 w 1880613"/>
              <a:gd name="connsiteY3" fmla="*/ 2866445 h 2866445"/>
              <a:gd name="connsiteX4" fmla="*/ 0 w 1880613"/>
              <a:gd name="connsiteY4" fmla="*/ 0 h 2866445"/>
              <a:gd name="connsiteX0" fmla="*/ 0 w 1896515"/>
              <a:gd name="connsiteY0" fmla="*/ 0 h 2381416"/>
              <a:gd name="connsiteX1" fmla="*/ 1316070 w 1896515"/>
              <a:gd name="connsiteY1" fmla="*/ 79514 h 2381416"/>
              <a:gd name="connsiteX2" fmla="*/ 1896515 w 1896515"/>
              <a:gd name="connsiteY2" fmla="*/ 2381416 h 2381416"/>
              <a:gd name="connsiteX3" fmla="*/ 23854 w 1896515"/>
              <a:gd name="connsiteY3" fmla="*/ 2381416 h 2381416"/>
              <a:gd name="connsiteX4" fmla="*/ 0 w 1896515"/>
              <a:gd name="connsiteY4" fmla="*/ 0 h 2381416"/>
              <a:gd name="connsiteX0" fmla="*/ 0 w 4162637"/>
              <a:gd name="connsiteY0" fmla="*/ 0 h 2381416"/>
              <a:gd name="connsiteX1" fmla="*/ 4162637 w 4162637"/>
              <a:gd name="connsiteY1" fmla="*/ 262394 h 2381416"/>
              <a:gd name="connsiteX2" fmla="*/ 1896515 w 4162637"/>
              <a:gd name="connsiteY2" fmla="*/ 2381416 h 2381416"/>
              <a:gd name="connsiteX3" fmla="*/ 23854 w 4162637"/>
              <a:gd name="connsiteY3" fmla="*/ 2381416 h 2381416"/>
              <a:gd name="connsiteX4" fmla="*/ 0 w 4162637"/>
              <a:gd name="connsiteY4" fmla="*/ 0 h 2381416"/>
              <a:gd name="connsiteX0" fmla="*/ 0 w 4202394"/>
              <a:gd name="connsiteY0" fmla="*/ 0 h 2333709"/>
              <a:gd name="connsiteX1" fmla="*/ 4202394 w 4202394"/>
              <a:gd name="connsiteY1" fmla="*/ 214687 h 2333709"/>
              <a:gd name="connsiteX2" fmla="*/ 1936272 w 4202394"/>
              <a:gd name="connsiteY2" fmla="*/ 2333709 h 2333709"/>
              <a:gd name="connsiteX3" fmla="*/ 63611 w 4202394"/>
              <a:gd name="connsiteY3" fmla="*/ 2333709 h 2333709"/>
              <a:gd name="connsiteX4" fmla="*/ 0 w 4202394"/>
              <a:gd name="connsiteY4" fmla="*/ 0 h 2333709"/>
              <a:gd name="connsiteX0" fmla="*/ 765 w 4139549"/>
              <a:gd name="connsiteY0" fmla="*/ 0 h 2325758"/>
              <a:gd name="connsiteX1" fmla="*/ 4139549 w 4139549"/>
              <a:gd name="connsiteY1" fmla="*/ 206736 h 2325758"/>
              <a:gd name="connsiteX2" fmla="*/ 1873427 w 4139549"/>
              <a:gd name="connsiteY2" fmla="*/ 2325758 h 2325758"/>
              <a:gd name="connsiteX3" fmla="*/ 766 w 4139549"/>
              <a:gd name="connsiteY3" fmla="*/ 2325758 h 2325758"/>
              <a:gd name="connsiteX4" fmla="*/ 765 w 4139549"/>
              <a:gd name="connsiteY4" fmla="*/ 0 h 2325758"/>
              <a:gd name="connsiteX0" fmla="*/ 765 w 4147501"/>
              <a:gd name="connsiteY0" fmla="*/ 0 h 2325758"/>
              <a:gd name="connsiteX1" fmla="*/ 4147501 w 4147501"/>
              <a:gd name="connsiteY1" fmla="*/ 230590 h 2325758"/>
              <a:gd name="connsiteX2" fmla="*/ 1873427 w 4147501"/>
              <a:gd name="connsiteY2" fmla="*/ 2325758 h 2325758"/>
              <a:gd name="connsiteX3" fmla="*/ 766 w 4147501"/>
              <a:gd name="connsiteY3" fmla="*/ 2325758 h 2325758"/>
              <a:gd name="connsiteX4" fmla="*/ 765 w 4147501"/>
              <a:gd name="connsiteY4" fmla="*/ 0 h 2325758"/>
              <a:gd name="connsiteX0" fmla="*/ 0 w 4162639"/>
              <a:gd name="connsiteY0" fmla="*/ 0 h 2333709"/>
              <a:gd name="connsiteX1" fmla="*/ 4162639 w 4162639"/>
              <a:gd name="connsiteY1" fmla="*/ 238541 h 2333709"/>
              <a:gd name="connsiteX2" fmla="*/ 1888565 w 4162639"/>
              <a:gd name="connsiteY2" fmla="*/ 2333709 h 2333709"/>
              <a:gd name="connsiteX3" fmla="*/ 15904 w 4162639"/>
              <a:gd name="connsiteY3" fmla="*/ 2333709 h 2333709"/>
              <a:gd name="connsiteX4" fmla="*/ 0 w 4162639"/>
              <a:gd name="connsiteY4" fmla="*/ 0 h 2333709"/>
              <a:gd name="connsiteX0" fmla="*/ 0 w 4178588"/>
              <a:gd name="connsiteY0" fmla="*/ 0 h 2349658"/>
              <a:gd name="connsiteX1" fmla="*/ 4178588 w 4178588"/>
              <a:gd name="connsiteY1" fmla="*/ 254490 h 2349658"/>
              <a:gd name="connsiteX2" fmla="*/ 1904514 w 4178588"/>
              <a:gd name="connsiteY2" fmla="*/ 2349658 h 2349658"/>
              <a:gd name="connsiteX3" fmla="*/ 31853 w 4178588"/>
              <a:gd name="connsiteY3" fmla="*/ 2349658 h 2349658"/>
              <a:gd name="connsiteX4" fmla="*/ 0 w 4178588"/>
              <a:gd name="connsiteY4" fmla="*/ 0 h 2349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78588" h="2349658">
                <a:moveTo>
                  <a:pt x="0" y="0"/>
                </a:moveTo>
                <a:lnTo>
                  <a:pt x="4178588" y="254490"/>
                </a:lnTo>
                <a:lnTo>
                  <a:pt x="1904514" y="2349658"/>
                </a:lnTo>
                <a:lnTo>
                  <a:pt x="31853" y="2349658"/>
                </a:lnTo>
                <a:cubicBezTo>
                  <a:pt x="29202" y="1394176"/>
                  <a:pt x="2651" y="955482"/>
                  <a:pt x="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2" name="Rechteck 1">
            <a:extLst>
              <a:ext uri="{FF2B5EF4-FFF2-40B4-BE49-F238E27FC236}">
                <a16:creationId xmlns:a16="http://schemas.microsoft.com/office/drawing/2014/main" id="{271C5696-9648-43A4-BF24-731865EA8B56}"/>
              </a:ext>
            </a:extLst>
          </p:cNvPr>
          <p:cNvSpPr/>
          <p:nvPr userDrawn="1"/>
        </p:nvSpPr>
        <p:spPr>
          <a:xfrm>
            <a:off x="891748" y="4575976"/>
            <a:ext cx="11324107" cy="2297926"/>
          </a:xfrm>
          <a:custGeom>
            <a:avLst/>
            <a:gdLst>
              <a:gd name="connsiteX0" fmla="*/ 0 w 11053762"/>
              <a:gd name="connsiteY0" fmla="*/ 0 h 1852654"/>
              <a:gd name="connsiteX1" fmla="*/ 11053762 w 11053762"/>
              <a:gd name="connsiteY1" fmla="*/ 0 h 1852654"/>
              <a:gd name="connsiteX2" fmla="*/ 11053762 w 11053762"/>
              <a:gd name="connsiteY2" fmla="*/ 1852654 h 1852654"/>
              <a:gd name="connsiteX3" fmla="*/ 0 w 11053762"/>
              <a:gd name="connsiteY3" fmla="*/ 1852654 h 1852654"/>
              <a:gd name="connsiteX4" fmla="*/ 0 w 11053762"/>
              <a:gd name="connsiteY4" fmla="*/ 0 h 1852654"/>
              <a:gd name="connsiteX0" fmla="*/ 0 w 11053762"/>
              <a:gd name="connsiteY0" fmla="*/ 0 h 1860605"/>
              <a:gd name="connsiteX1" fmla="*/ 11053762 w 11053762"/>
              <a:gd name="connsiteY1" fmla="*/ 0 h 1860605"/>
              <a:gd name="connsiteX2" fmla="*/ 11053762 w 11053762"/>
              <a:gd name="connsiteY2" fmla="*/ 1852654 h 1860605"/>
              <a:gd name="connsiteX3" fmla="*/ 620202 w 11053762"/>
              <a:gd name="connsiteY3" fmla="*/ 1860605 h 1860605"/>
              <a:gd name="connsiteX4" fmla="*/ 0 w 11053762"/>
              <a:gd name="connsiteY4" fmla="*/ 0 h 1860605"/>
              <a:gd name="connsiteX0" fmla="*/ 0 w 11061713"/>
              <a:gd name="connsiteY0" fmla="*/ 0 h 1860605"/>
              <a:gd name="connsiteX1" fmla="*/ 11061713 w 11061713"/>
              <a:gd name="connsiteY1" fmla="*/ 556591 h 1860605"/>
              <a:gd name="connsiteX2" fmla="*/ 11053762 w 11061713"/>
              <a:gd name="connsiteY2" fmla="*/ 1852654 h 1860605"/>
              <a:gd name="connsiteX3" fmla="*/ 620202 w 11061713"/>
              <a:gd name="connsiteY3" fmla="*/ 1860605 h 1860605"/>
              <a:gd name="connsiteX4" fmla="*/ 0 w 11061713"/>
              <a:gd name="connsiteY4" fmla="*/ 0 h 1860605"/>
              <a:gd name="connsiteX0" fmla="*/ 0 w 11061713"/>
              <a:gd name="connsiteY0" fmla="*/ 0 h 2711394"/>
              <a:gd name="connsiteX1" fmla="*/ 11061713 w 11061713"/>
              <a:gd name="connsiteY1" fmla="*/ 1407380 h 2711394"/>
              <a:gd name="connsiteX2" fmla="*/ 11053762 w 11061713"/>
              <a:gd name="connsiteY2" fmla="*/ 2703443 h 2711394"/>
              <a:gd name="connsiteX3" fmla="*/ 620202 w 11061713"/>
              <a:gd name="connsiteY3" fmla="*/ 2711394 h 2711394"/>
              <a:gd name="connsiteX4" fmla="*/ 0 w 11061713"/>
              <a:gd name="connsiteY4" fmla="*/ 0 h 2711394"/>
              <a:gd name="connsiteX0" fmla="*/ 0 w 11054526"/>
              <a:gd name="connsiteY0" fmla="*/ 0 h 2711394"/>
              <a:gd name="connsiteX1" fmla="*/ 11053762 w 11054526"/>
              <a:gd name="connsiteY1" fmla="*/ 1152938 h 2711394"/>
              <a:gd name="connsiteX2" fmla="*/ 11053762 w 11054526"/>
              <a:gd name="connsiteY2" fmla="*/ 2703443 h 2711394"/>
              <a:gd name="connsiteX3" fmla="*/ 620202 w 11054526"/>
              <a:gd name="connsiteY3" fmla="*/ 2711394 h 2711394"/>
              <a:gd name="connsiteX4" fmla="*/ 0 w 11054526"/>
              <a:gd name="connsiteY4" fmla="*/ 0 h 2711394"/>
              <a:gd name="connsiteX0" fmla="*/ 0 w 10975013"/>
              <a:gd name="connsiteY0" fmla="*/ 0 h 2297926"/>
              <a:gd name="connsiteX1" fmla="*/ 10974249 w 10975013"/>
              <a:gd name="connsiteY1" fmla="*/ 739470 h 2297926"/>
              <a:gd name="connsiteX2" fmla="*/ 10974249 w 10975013"/>
              <a:gd name="connsiteY2" fmla="*/ 2289975 h 2297926"/>
              <a:gd name="connsiteX3" fmla="*/ 540689 w 10975013"/>
              <a:gd name="connsiteY3" fmla="*/ 2297926 h 2297926"/>
              <a:gd name="connsiteX4" fmla="*/ 0 w 10975013"/>
              <a:gd name="connsiteY4" fmla="*/ 0 h 2297926"/>
              <a:gd name="connsiteX0" fmla="*/ 0 w 10974601"/>
              <a:gd name="connsiteY0" fmla="*/ 0 h 2297926"/>
              <a:gd name="connsiteX1" fmla="*/ 10966298 w 10974601"/>
              <a:gd name="connsiteY1" fmla="*/ 628152 h 2297926"/>
              <a:gd name="connsiteX2" fmla="*/ 10974249 w 10974601"/>
              <a:gd name="connsiteY2" fmla="*/ 2289975 h 2297926"/>
              <a:gd name="connsiteX3" fmla="*/ 540689 w 10974601"/>
              <a:gd name="connsiteY3" fmla="*/ 2297926 h 2297926"/>
              <a:gd name="connsiteX4" fmla="*/ 0 w 10974601"/>
              <a:gd name="connsiteY4" fmla="*/ 0 h 2297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74601" h="2297926">
                <a:moveTo>
                  <a:pt x="0" y="0"/>
                </a:moveTo>
                <a:lnTo>
                  <a:pt x="10966298" y="628152"/>
                </a:lnTo>
                <a:cubicBezTo>
                  <a:pt x="10963648" y="1060173"/>
                  <a:pt x="10976899" y="1857954"/>
                  <a:pt x="10974249" y="2289975"/>
                </a:cubicBezTo>
                <a:lnTo>
                  <a:pt x="540689" y="2297926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44" name="Grafik 15">
            <a:extLst>
              <a:ext uri="{FF2B5EF4-FFF2-40B4-BE49-F238E27FC236}">
                <a16:creationId xmlns:a16="http://schemas.microsoft.com/office/drawing/2014/main" id="{C55997DD-C665-4271-9FBF-5EE7F9078BA5}"/>
              </a:ext>
            </a:extLst>
          </p:cNvPr>
          <p:cNvSpPr/>
          <p:nvPr userDrawn="1"/>
        </p:nvSpPr>
        <p:spPr>
          <a:xfrm rot="5137378">
            <a:off x="9741871" y="-1725619"/>
            <a:ext cx="4069817" cy="4085980"/>
          </a:xfrm>
          <a:custGeom>
            <a:avLst/>
            <a:gdLst>
              <a:gd name="connsiteX0" fmla="*/ 4069817 w 4069817"/>
              <a:gd name="connsiteY0" fmla="*/ 1333748 h 4085980"/>
              <a:gd name="connsiteX1" fmla="*/ 2752233 w 4069817"/>
              <a:gd name="connsiteY1" fmla="*/ 0 h 4085980"/>
              <a:gd name="connsiteX2" fmla="*/ 0 w 4069817"/>
              <a:gd name="connsiteY2" fmla="*/ 1354320 h 4085980"/>
              <a:gd name="connsiteX3" fmla="*/ 0 w 4069817"/>
              <a:gd name="connsiteY3" fmla="*/ 4085981 h 4085980"/>
              <a:gd name="connsiteX4" fmla="*/ 2747335 w 4069817"/>
              <a:gd name="connsiteY4" fmla="*/ 4085981 h 4085980"/>
              <a:gd name="connsiteX5" fmla="*/ 4069817 w 4069817"/>
              <a:gd name="connsiteY5" fmla="*/ 1333748 h 40859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69817" h="4085980">
                <a:moveTo>
                  <a:pt x="4069817" y="1333748"/>
                </a:moveTo>
                <a:lnTo>
                  <a:pt x="2752233" y="0"/>
                </a:lnTo>
                <a:lnTo>
                  <a:pt x="0" y="1354320"/>
                </a:lnTo>
                <a:lnTo>
                  <a:pt x="0" y="4085981"/>
                </a:lnTo>
                <a:lnTo>
                  <a:pt x="2747335" y="4085981"/>
                </a:lnTo>
                <a:lnTo>
                  <a:pt x="4069817" y="1333748"/>
                </a:lnTo>
                <a:close/>
              </a:path>
            </a:pathLst>
          </a:custGeom>
          <a:solidFill>
            <a:schemeClr val="accent1"/>
          </a:solidFill>
          <a:ln w="48887" cap="flat">
            <a:noFill/>
            <a:prstDash val="solid"/>
            <a:miter/>
          </a:ln>
        </p:spPr>
        <p:txBody>
          <a:bodyPr rtlCol="0" anchor="ctr"/>
          <a:lstStyle/>
          <a:p>
            <a:endParaRPr lang="de-CH"/>
          </a:p>
        </p:txBody>
      </p:sp>
      <p:sp>
        <p:nvSpPr>
          <p:cNvPr id="22" name="Textplatzhalter 3">
            <a:extLst>
              <a:ext uri="{FF2B5EF4-FFF2-40B4-BE49-F238E27FC236}">
                <a16:creationId xmlns:a16="http://schemas.microsoft.com/office/drawing/2014/main" id="{E34617A8-2F7D-4479-B074-1187D5D6295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480142" y="5881788"/>
            <a:ext cx="10163709" cy="748648"/>
          </a:xfrm>
          <a:prstGeom prst="rect">
            <a:avLst/>
          </a:prstGeom>
          <a:effectLst/>
        </p:spPr>
        <p:txBody>
          <a:bodyPr>
            <a:noAutofit/>
          </a:bodyPr>
          <a:lstStyle>
            <a:lvl1pPr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Untertitel</a:t>
            </a:r>
            <a:endParaRPr lang="de-CH" dirty="0"/>
          </a:p>
        </p:txBody>
      </p:sp>
      <p:sp>
        <p:nvSpPr>
          <p:cNvPr id="45" name="Textplatzhalter 14">
            <a:extLst>
              <a:ext uri="{FF2B5EF4-FFF2-40B4-BE49-F238E27FC236}">
                <a16:creationId xmlns:a16="http://schemas.microsoft.com/office/drawing/2014/main" id="{0DE5626D-634A-4599-8D1A-3F4BD0C8136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80143" y="5152445"/>
            <a:ext cx="10163709" cy="652007"/>
          </a:xfrm>
          <a:prstGeom prst="rect">
            <a:avLst/>
          </a:prstGeom>
          <a:noFill/>
          <a:effectLst/>
        </p:spPr>
        <p:txBody>
          <a:bodyPr/>
          <a:lstStyle>
            <a:lvl1pPr>
              <a:defRPr sz="4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Titel</a:t>
            </a:r>
            <a:endParaRPr lang="de-CH" dirty="0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7D270B54-2D62-B887-A2EB-6660B7DC55E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9919607" y="213367"/>
            <a:ext cx="2025313" cy="1098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60506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nks Text, rechts Bild gro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platzhalter 2">
            <a:extLst>
              <a:ext uri="{FF2B5EF4-FFF2-40B4-BE49-F238E27FC236}">
                <a16:creationId xmlns:a16="http://schemas.microsoft.com/office/drawing/2014/main" id="{721CD7C3-CFC5-4B60-913F-F125A675CF7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32812" y="489877"/>
            <a:ext cx="4742473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6" name="Textplatzhalter 2">
            <a:extLst>
              <a:ext uri="{FF2B5EF4-FFF2-40B4-BE49-F238E27FC236}">
                <a16:creationId xmlns:a16="http://schemas.microsoft.com/office/drawing/2014/main" id="{C89786FA-3C61-41EB-A248-9DC0F3A6FF1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2811" y="907136"/>
            <a:ext cx="4742473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sp>
        <p:nvSpPr>
          <p:cNvPr id="2" name="Rechteck 1">
            <a:extLst>
              <a:ext uri="{FF2B5EF4-FFF2-40B4-BE49-F238E27FC236}">
                <a16:creationId xmlns:a16="http://schemas.microsoft.com/office/drawing/2014/main" id="{12128101-DD14-45C7-800C-337DE23A5A31}"/>
              </a:ext>
            </a:extLst>
          </p:cNvPr>
          <p:cNvSpPr/>
          <p:nvPr userDrawn="1"/>
        </p:nvSpPr>
        <p:spPr>
          <a:xfrm rot="731324">
            <a:off x="4946936" y="-190133"/>
            <a:ext cx="141445" cy="7267515"/>
          </a:xfrm>
          <a:prstGeom prst="rect">
            <a:avLst/>
          </a:prstGeom>
          <a:ln>
            <a:noFill/>
          </a:ln>
          <a:effectLst>
            <a:outerShdw blurRad="152400" dist="38100" dir="8100000" algn="t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0" name="Bildplatzhalter 9">
            <a:extLst>
              <a:ext uri="{FF2B5EF4-FFF2-40B4-BE49-F238E27FC236}">
                <a16:creationId xmlns:a16="http://schemas.microsoft.com/office/drawing/2014/main" id="{B4257166-8A79-4362-81F2-40A47645299C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314686" y="0"/>
            <a:ext cx="7877312" cy="6858000"/>
          </a:xfrm>
          <a:custGeom>
            <a:avLst/>
            <a:gdLst>
              <a:gd name="connsiteX0" fmla="*/ 1485612 w 7877312"/>
              <a:gd name="connsiteY0" fmla="*/ 0 h 6848810"/>
              <a:gd name="connsiteX1" fmla="*/ 7877312 w 7877312"/>
              <a:gd name="connsiteY1" fmla="*/ 0 h 6848810"/>
              <a:gd name="connsiteX2" fmla="*/ 7877312 w 7877312"/>
              <a:gd name="connsiteY2" fmla="*/ 6848810 h 6848810"/>
              <a:gd name="connsiteX3" fmla="*/ 0 w 7877312"/>
              <a:gd name="connsiteY3" fmla="*/ 6848810 h 6848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77312" h="6848810">
                <a:moveTo>
                  <a:pt x="1485612" y="0"/>
                </a:moveTo>
                <a:lnTo>
                  <a:pt x="7877312" y="0"/>
                </a:lnTo>
                <a:lnTo>
                  <a:pt x="7877312" y="6848810"/>
                </a:lnTo>
                <a:lnTo>
                  <a:pt x="0" y="684881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anchor="ctr">
            <a:noAutofit/>
          </a:bodyPr>
          <a:lstStyle>
            <a:lvl1pPr algn="ctr">
              <a:defRPr/>
            </a:lvl1pPr>
          </a:lstStyle>
          <a:p>
            <a:r>
              <a:rPr lang="de-DE"/>
              <a:t>Bild auf Platzhalter </a:t>
            </a:r>
          </a:p>
          <a:p>
            <a:r>
              <a:rPr lang="de-DE"/>
              <a:t>ziehen oder durch </a:t>
            </a:r>
          </a:p>
          <a:p>
            <a:r>
              <a:rPr lang="de-DE"/>
              <a:t>Klicken auf Symbol hinzufügen    </a:t>
            </a:r>
          </a:p>
        </p:txBody>
      </p:sp>
      <p:sp>
        <p:nvSpPr>
          <p:cNvPr id="8" name="Textplatzhalter 2">
            <a:extLst>
              <a:ext uri="{FF2B5EF4-FFF2-40B4-BE49-F238E27FC236}">
                <a16:creationId xmlns:a16="http://schemas.microsoft.com/office/drawing/2014/main" id="{5E7C668E-D9BC-4113-AC70-49D3F0CCD7D4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32810" y="1581850"/>
            <a:ext cx="4198679" cy="489586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66306486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nks Text, rechts Bild kle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fik 17">
            <a:extLst>
              <a:ext uri="{FF2B5EF4-FFF2-40B4-BE49-F238E27FC236}">
                <a16:creationId xmlns:a16="http://schemas.microsoft.com/office/drawing/2014/main" id="{F810522A-58FA-4109-84E0-E2019DF660D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46197">
            <a:off x="5862855" y="5559200"/>
            <a:ext cx="2857853" cy="2857853"/>
          </a:xfrm>
          <a:prstGeom prst="rect">
            <a:avLst/>
          </a:prstGeom>
        </p:spPr>
      </p:pic>
      <p:pic>
        <p:nvPicPr>
          <p:cNvPr id="19" name="Grafik 18">
            <a:extLst>
              <a:ext uri="{FF2B5EF4-FFF2-40B4-BE49-F238E27FC236}">
                <a16:creationId xmlns:a16="http://schemas.microsoft.com/office/drawing/2014/main" id="{342E000A-6464-494F-A194-270ABEC41D1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797307">
            <a:off x="8558873" y="-360384"/>
            <a:ext cx="2136107" cy="2136107"/>
          </a:xfrm>
          <a:prstGeom prst="rect">
            <a:avLst/>
          </a:prstGeom>
        </p:spPr>
      </p:pic>
      <p:sp>
        <p:nvSpPr>
          <p:cNvPr id="12" name="Textplatzhalter 2">
            <a:extLst>
              <a:ext uri="{FF2B5EF4-FFF2-40B4-BE49-F238E27FC236}">
                <a16:creationId xmlns:a16="http://schemas.microsoft.com/office/drawing/2014/main" id="{81E7E078-2460-4E28-BF70-B58D664AA19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32812" y="489877"/>
            <a:ext cx="4742473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 dirty="0"/>
              <a:t>Titel</a:t>
            </a:r>
          </a:p>
        </p:txBody>
      </p:sp>
      <p:sp>
        <p:nvSpPr>
          <p:cNvPr id="13" name="Textplatzhalter 2">
            <a:extLst>
              <a:ext uri="{FF2B5EF4-FFF2-40B4-BE49-F238E27FC236}">
                <a16:creationId xmlns:a16="http://schemas.microsoft.com/office/drawing/2014/main" id="{F04F13D2-4D98-4A83-88C4-A60B4915B0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2811" y="907136"/>
            <a:ext cx="4742473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 dirty="0"/>
              <a:t>Untertitel</a:t>
            </a:r>
          </a:p>
        </p:txBody>
      </p:sp>
      <p:sp>
        <p:nvSpPr>
          <p:cNvPr id="17" name="Rechteck 16">
            <a:extLst>
              <a:ext uri="{FF2B5EF4-FFF2-40B4-BE49-F238E27FC236}">
                <a16:creationId xmlns:a16="http://schemas.microsoft.com/office/drawing/2014/main" id="{CCE1D04F-8E9F-4AAE-8404-4403C977AD1B}"/>
              </a:ext>
            </a:extLst>
          </p:cNvPr>
          <p:cNvSpPr/>
          <p:nvPr userDrawn="1"/>
        </p:nvSpPr>
        <p:spPr>
          <a:xfrm rot="833300">
            <a:off x="8499761" y="-190133"/>
            <a:ext cx="141445" cy="7267515"/>
          </a:xfrm>
          <a:prstGeom prst="rect">
            <a:avLst/>
          </a:prstGeom>
          <a:ln>
            <a:noFill/>
          </a:ln>
          <a:effectLst>
            <a:outerShdw blurRad="152400" dist="38100" dir="8100000" algn="t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4" name="Bildplatzhalter 13">
            <a:extLst>
              <a:ext uri="{FF2B5EF4-FFF2-40B4-BE49-F238E27FC236}">
                <a16:creationId xmlns:a16="http://schemas.microsoft.com/office/drawing/2014/main" id="{079311C2-B2C7-42BE-8E47-617DF0645B5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7781116" y="-9190"/>
            <a:ext cx="4410882" cy="6867190"/>
          </a:xfrm>
          <a:custGeom>
            <a:avLst/>
            <a:gdLst>
              <a:gd name="connsiteX0" fmla="*/ 1679891 w 4410882"/>
              <a:gd name="connsiteY0" fmla="*/ 0 h 6858000"/>
              <a:gd name="connsiteX1" fmla="*/ 4410882 w 4410882"/>
              <a:gd name="connsiteY1" fmla="*/ 0 h 6858000"/>
              <a:gd name="connsiteX2" fmla="*/ 4410882 w 4410882"/>
              <a:gd name="connsiteY2" fmla="*/ 6858000 h 6858000"/>
              <a:gd name="connsiteX3" fmla="*/ 0 w 441088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10882" h="6858000">
                <a:moveTo>
                  <a:pt x="1679891" y="0"/>
                </a:moveTo>
                <a:lnTo>
                  <a:pt x="4410882" y="0"/>
                </a:lnTo>
                <a:lnTo>
                  <a:pt x="441088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anchor="ctr">
            <a:noAutofit/>
          </a:bodyPr>
          <a:lstStyle>
            <a:lvl1pPr algn="ctr">
              <a:defRPr sz="1800"/>
            </a:lvl1pPr>
          </a:lstStyle>
          <a:p>
            <a:r>
              <a:rPr lang="de-DE"/>
              <a:t>Bild auf Platzhalter </a:t>
            </a:r>
          </a:p>
          <a:p>
            <a:r>
              <a:rPr lang="de-DE"/>
              <a:t>ziehen oder durch </a:t>
            </a:r>
          </a:p>
          <a:p>
            <a:r>
              <a:rPr lang="de-DE"/>
              <a:t>Klicken auf Symbol </a:t>
            </a:r>
          </a:p>
          <a:p>
            <a:r>
              <a:rPr lang="de-DE"/>
              <a:t>hinzufügen    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89BA834E-F897-4E42-8462-887916F2D5E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32810" y="1581850"/>
            <a:ext cx="7248303" cy="487877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71280189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nks Bulletpoints, rechts Bild gro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 7">
            <a:extLst>
              <a:ext uri="{FF2B5EF4-FFF2-40B4-BE49-F238E27FC236}">
                <a16:creationId xmlns:a16="http://schemas.microsoft.com/office/drawing/2014/main" id="{70854699-2D07-44F3-BFD5-C7A004A5BD1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897046">
            <a:off x="720453" y="2178787"/>
            <a:ext cx="2857853" cy="2857853"/>
          </a:xfrm>
          <a:prstGeom prst="rect">
            <a:avLst/>
          </a:prstGeom>
        </p:spPr>
      </p:pic>
      <p:sp>
        <p:nvSpPr>
          <p:cNvPr id="9" name="Textplatzhalter 2">
            <a:extLst>
              <a:ext uri="{FF2B5EF4-FFF2-40B4-BE49-F238E27FC236}">
                <a16:creationId xmlns:a16="http://schemas.microsoft.com/office/drawing/2014/main" id="{D4B73A6D-9D29-41DF-8A3D-BFC92FEFE7D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32812" y="489877"/>
            <a:ext cx="4742473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0" name="Textplatzhalter 2">
            <a:extLst>
              <a:ext uri="{FF2B5EF4-FFF2-40B4-BE49-F238E27FC236}">
                <a16:creationId xmlns:a16="http://schemas.microsoft.com/office/drawing/2014/main" id="{F62B3164-FB37-4463-AD3E-D08378C4383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2811" y="907136"/>
            <a:ext cx="4742473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sp>
        <p:nvSpPr>
          <p:cNvPr id="16" name="Rechteck 15">
            <a:extLst>
              <a:ext uri="{FF2B5EF4-FFF2-40B4-BE49-F238E27FC236}">
                <a16:creationId xmlns:a16="http://schemas.microsoft.com/office/drawing/2014/main" id="{5FCC4EEA-7E9E-4CA7-B63A-3B605D0415E3}"/>
              </a:ext>
            </a:extLst>
          </p:cNvPr>
          <p:cNvSpPr/>
          <p:nvPr userDrawn="1"/>
        </p:nvSpPr>
        <p:spPr>
          <a:xfrm rot="731324">
            <a:off x="4946936" y="-190133"/>
            <a:ext cx="141445" cy="7267515"/>
          </a:xfrm>
          <a:prstGeom prst="rect">
            <a:avLst/>
          </a:prstGeom>
          <a:ln>
            <a:noFill/>
          </a:ln>
          <a:effectLst>
            <a:outerShdw blurRad="152400" dist="38100" dir="8100000" algn="t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3" name="Bildplatzhalter 12">
            <a:extLst>
              <a:ext uri="{FF2B5EF4-FFF2-40B4-BE49-F238E27FC236}">
                <a16:creationId xmlns:a16="http://schemas.microsoft.com/office/drawing/2014/main" id="{B8C82EC1-307D-426F-871C-D21259282BB1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314686" y="0"/>
            <a:ext cx="7877312" cy="6858000"/>
          </a:xfrm>
          <a:custGeom>
            <a:avLst/>
            <a:gdLst>
              <a:gd name="connsiteX0" fmla="*/ 1485612 w 7877312"/>
              <a:gd name="connsiteY0" fmla="*/ 0 h 6848810"/>
              <a:gd name="connsiteX1" fmla="*/ 7877312 w 7877312"/>
              <a:gd name="connsiteY1" fmla="*/ 0 h 6848810"/>
              <a:gd name="connsiteX2" fmla="*/ 7877312 w 7877312"/>
              <a:gd name="connsiteY2" fmla="*/ 6848810 h 6848810"/>
              <a:gd name="connsiteX3" fmla="*/ 0 w 7877312"/>
              <a:gd name="connsiteY3" fmla="*/ 6848810 h 6848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77312" h="6848810">
                <a:moveTo>
                  <a:pt x="1485612" y="0"/>
                </a:moveTo>
                <a:lnTo>
                  <a:pt x="7877312" y="0"/>
                </a:lnTo>
                <a:lnTo>
                  <a:pt x="7877312" y="6848810"/>
                </a:lnTo>
                <a:lnTo>
                  <a:pt x="0" y="684881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anchor="ctr">
            <a:noAutofit/>
          </a:bodyPr>
          <a:lstStyle>
            <a:lvl1pPr algn="ctr">
              <a:defRPr/>
            </a:lvl1pPr>
          </a:lstStyle>
          <a:p>
            <a:r>
              <a:rPr lang="de-DE" dirty="0"/>
              <a:t>Bild auf Platzhalter </a:t>
            </a:r>
          </a:p>
          <a:p>
            <a:r>
              <a:rPr lang="de-DE" dirty="0"/>
              <a:t>ziehen oder durch </a:t>
            </a:r>
          </a:p>
          <a:p>
            <a:r>
              <a:rPr lang="de-DE" dirty="0"/>
              <a:t>Klicken auf Symbol hinzufügen    </a:t>
            </a:r>
          </a:p>
        </p:txBody>
      </p:sp>
      <p:sp>
        <p:nvSpPr>
          <p:cNvPr id="12" name="Textplatzhalter 2">
            <a:extLst>
              <a:ext uri="{FF2B5EF4-FFF2-40B4-BE49-F238E27FC236}">
                <a16:creationId xmlns:a16="http://schemas.microsoft.com/office/drawing/2014/main" id="{F1A2C70A-49B0-46DE-AB98-40B18FD2042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33916" y="1803341"/>
            <a:ext cx="4141235" cy="4819650"/>
          </a:xfrm>
          <a:prstGeom prst="rect">
            <a:avLst/>
          </a:prstGeom>
        </p:spPr>
        <p:txBody>
          <a:bodyPr/>
          <a:lstStyle>
            <a:lvl1pPr marL="457200" indent="-457200">
              <a:buFont typeface="Arial" panose="020B0604020202020204" pitchFamily="34" charset="0"/>
              <a:buChar char="•"/>
              <a:defRPr sz="2800"/>
            </a:lvl1pPr>
            <a:lvl2pPr marL="457200" indent="0">
              <a:buNone/>
              <a:defRPr/>
            </a:lvl2pPr>
          </a:lstStyle>
          <a:p>
            <a:pPr lvl="0"/>
            <a:r>
              <a:rPr lang="de-CH" dirty="0" err="1"/>
              <a:t>Bulletpoint</a:t>
            </a:r>
            <a:endParaRPr lang="de-CH" dirty="0"/>
          </a:p>
          <a:p>
            <a:pPr lvl="0"/>
            <a:r>
              <a:rPr lang="de-CH" dirty="0" err="1"/>
              <a:t>Bulletpoint</a:t>
            </a:r>
            <a:endParaRPr lang="de-CH" dirty="0"/>
          </a:p>
          <a:p>
            <a:pPr lvl="0"/>
            <a:r>
              <a:rPr lang="de-CH" dirty="0" err="1"/>
              <a:t>Bulletpoint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9216560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chts Text, links Bild gro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hteck 17">
            <a:extLst>
              <a:ext uri="{FF2B5EF4-FFF2-40B4-BE49-F238E27FC236}">
                <a16:creationId xmlns:a16="http://schemas.microsoft.com/office/drawing/2014/main" id="{47B0837C-2798-4AB7-8DAC-6F1DA4929F70}"/>
              </a:ext>
            </a:extLst>
          </p:cNvPr>
          <p:cNvSpPr/>
          <p:nvPr userDrawn="1"/>
        </p:nvSpPr>
        <p:spPr>
          <a:xfrm rot="20868676" flipH="1">
            <a:off x="7118637" y="-190133"/>
            <a:ext cx="141445" cy="7267515"/>
          </a:xfrm>
          <a:prstGeom prst="rect">
            <a:avLst/>
          </a:prstGeom>
          <a:ln>
            <a:noFill/>
          </a:ln>
          <a:effectLst>
            <a:outerShdw blurRad="152400" dist="38100" dir="8100000" algn="t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7" name="Bildplatzhalter 16">
            <a:extLst>
              <a:ext uri="{FF2B5EF4-FFF2-40B4-BE49-F238E27FC236}">
                <a16:creationId xmlns:a16="http://schemas.microsoft.com/office/drawing/2014/main" id="{83759262-1F5A-404B-9163-8E0A90A8AE4E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7877314" cy="6858000"/>
          </a:xfrm>
          <a:custGeom>
            <a:avLst/>
            <a:gdLst>
              <a:gd name="connsiteX0" fmla="*/ 0 w 7877314"/>
              <a:gd name="connsiteY0" fmla="*/ 0 h 6848810"/>
              <a:gd name="connsiteX1" fmla="*/ 6391701 w 7877314"/>
              <a:gd name="connsiteY1" fmla="*/ 0 h 6848810"/>
              <a:gd name="connsiteX2" fmla="*/ 7877314 w 7877314"/>
              <a:gd name="connsiteY2" fmla="*/ 6848810 h 6848810"/>
              <a:gd name="connsiteX3" fmla="*/ 0 w 7877314"/>
              <a:gd name="connsiteY3" fmla="*/ 6848810 h 6848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77314" h="6848810">
                <a:moveTo>
                  <a:pt x="0" y="0"/>
                </a:moveTo>
                <a:lnTo>
                  <a:pt x="6391701" y="0"/>
                </a:lnTo>
                <a:lnTo>
                  <a:pt x="7877314" y="6848810"/>
                </a:lnTo>
                <a:lnTo>
                  <a:pt x="0" y="684881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anchor="ctr">
            <a:noAutofit/>
          </a:bodyPr>
          <a:lstStyle>
            <a:lvl1pPr algn="ctr">
              <a:defRPr/>
            </a:lvl1pPr>
          </a:lstStyle>
          <a:p>
            <a:r>
              <a:rPr lang="de-DE"/>
              <a:t>Bild auf Platzhalter </a:t>
            </a:r>
          </a:p>
          <a:p>
            <a:r>
              <a:rPr lang="de-DE"/>
              <a:t>ziehen oder durch </a:t>
            </a:r>
          </a:p>
          <a:p>
            <a:r>
              <a:rPr lang="de-DE"/>
              <a:t>Klicken auf Symbol hinzufügen    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CC419D57-1AEE-477F-A518-50FE3C097A4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897046">
            <a:off x="8064955" y="2178787"/>
            <a:ext cx="2857853" cy="2857853"/>
          </a:xfrm>
          <a:prstGeom prst="rect">
            <a:avLst/>
          </a:prstGeom>
        </p:spPr>
      </p:pic>
      <p:sp>
        <p:nvSpPr>
          <p:cNvPr id="22" name="Textplatzhalter 2">
            <a:extLst>
              <a:ext uri="{FF2B5EF4-FFF2-40B4-BE49-F238E27FC236}">
                <a16:creationId xmlns:a16="http://schemas.microsoft.com/office/drawing/2014/main" id="{0EADBC0E-170C-4556-A684-58AB18FCD71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578419" y="489877"/>
            <a:ext cx="4742473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23" name="Textplatzhalter 2">
            <a:extLst>
              <a:ext uri="{FF2B5EF4-FFF2-40B4-BE49-F238E27FC236}">
                <a16:creationId xmlns:a16="http://schemas.microsoft.com/office/drawing/2014/main" id="{66A9A08B-200F-4D99-AAC0-DF463677770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578418" y="907136"/>
            <a:ext cx="4742473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sp>
        <p:nvSpPr>
          <p:cNvPr id="10" name="Textplatzhalter 2">
            <a:extLst>
              <a:ext uri="{FF2B5EF4-FFF2-40B4-BE49-F238E27FC236}">
                <a16:creationId xmlns:a16="http://schemas.microsoft.com/office/drawing/2014/main" id="{35FB692B-545A-4A06-B542-DF455DC1A88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578418" y="1803341"/>
            <a:ext cx="4141235" cy="4819650"/>
          </a:xfrm>
          <a:prstGeom prst="rect">
            <a:avLst/>
          </a:prstGeom>
        </p:spPr>
        <p:txBody>
          <a:bodyPr/>
          <a:lstStyle>
            <a:lvl1pPr marL="457200" indent="-457200">
              <a:buFont typeface="Arial" panose="020B0604020202020204" pitchFamily="34" charset="0"/>
              <a:buChar char="•"/>
              <a:defRPr sz="2800"/>
            </a:lvl1pPr>
            <a:lvl2pPr marL="457200" indent="0">
              <a:buNone/>
              <a:defRPr/>
            </a:lvl2pPr>
          </a:lstStyle>
          <a:p>
            <a:pPr lvl="0"/>
            <a:r>
              <a:rPr lang="de-CH" dirty="0" err="1"/>
              <a:t>Bulletpoint</a:t>
            </a:r>
            <a:endParaRPr lang="de-CH" dirty="0"/>
          </a:p>
          <a:p>
            <a:pPr lvl="0"/>
            <a:r>
              <a:rPr lang="de-CH" dirty="0" err="1"/>
              <a:t>Bulletpoint</a:t>
            </a:r>
            <a:endParaRPr lang="de-CH" dirty="0"/>
          </a:p>
          <a:p>
            <a:pPr lvl="0"/>
            <a:r>
              <a:rPr lang="de-CH" dirty="0" err="1"/>
              <a:t>Bulletpoint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27303895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chts Text, links Bild kle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Grafik 16">
            <a:extLst>
              <a:ext uri="{FF2B5EF4-FFF2-40B4-BE49-F238E27FC236}">
                <a16:creationId xmlns:a16="http://schemas.microsoft.com/office/drawing/2014/main" id="{D572019B-E5E7-43D6-8C5F-0C06454CE74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9938670">
            <a:off x="775347" y="136706"/>
            <a:ext cx="2857853" cy="2857853"/>
          </a:xfrm>
          <a:prstGeom prst="rect">
            <a:avLst/>
          </a:prstGeom>
        </p:spPr>
      </p:pic>
      <p:sp>
        <p:nvSpPr>
          <p:cNvPr id="9" name="Textplatzhalter 2">
            <a:extLst>
              <a:ext uri="{FF2B5EF4-FFF2-40B4-BE49-F238E27FC236}">
                <a16:creationId xmlns:a16="http://schemas.microsoft.com/office/drawing/2014/main" id="{F92CD54E-1705-4438-9545-FC666CD0D08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62284" y="489877"/>
            <a:ext cx="4742473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0" name="Textplatzhalter 2">
            <a:extLst>
              <a:ext uri="{FF2B5EF4-FFF2-40B4-BE49-F238E27FC236}">
                <a16:creationId xmlns:a16="http://schemas.microsoft.com/office/drawing/2014/main" id="{EA29BD30-833A-4081-AD6C-7886DA041FF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262283" y="907136"/>
            <a:ext cx="4742473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sp>
        <p:nvSpPr>
          <p:cNvPr id="14" name="Rechteck 13">
            <a:extLst>
              <a:ext uri="{FF2B5EF4-FFF2-40B4-BE49-F238E27FC236}">
                <a16:creationId xmlns:a16="http://schemas.microsoft.com/office/drawing/2014/main" id="{C5DCFFAB-7C89-424C-81D8-E938E93D8D2C}"/>
              </a:ext>
            </a:extLst>
          </p:cNvPr>
          <p:cNvSpPr/>
          <p:nvPr userDrawn="1"/>
        </p:nvSpPr>
        <p:spPr>
          <a:xfrm rot="20776637" flipH="1">
            <a:off x="3545729" y="-190134"/>
            <a:ext cx="141445" cy="7267515"/>
          </a:xfrm>
          <a:prstGeom prst="rect">
            <a:avLst/>
          </a:prstGeom>
          <a:ln>
            <a:noFill/>
          </a:ln>
          <a:effectLst>
            <a:outerShdw blurRad="152400" dist="38100" dir="8100000" algn="t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3" name="Bildplatzhalter 12">
            <a:extLst>
              <a:ext uri="{FF2B5EF4-FFF2-40B4-BE49-F238E27FC236}">
                <a16:creationId xmlns:a16="http://schemas.microsoft.com/office/drawing/2014/main" id="{5EFD36B4-1286-490A-A5F1-955D0C73A203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4408550" cy="6858000"/>
          </a:xfrm>
          <a:custGeom>
            <a:avLst/>
            <a:gdLst>
              <a:gd name="connsiteX0" fmla="*/ 0 w 4408550"/>
              <a:gd name="connsiteY0" fmla="*/ 0 h 6848810"/>
              <a:gd name="connsiteX1" fmla="*/ 2730909 w 4408550"/>
              <a:gd name="connsiteY1" fmla="*/ 0 h 6848810"/>
              <a:gd name="connsiteX2" fmla="*/ 4408550 w 4408550"/>
              <a:gd name="connsiteY2" fmla="*/ 6848810 h 6848810"/>
              <a:gd name="connsiteX3" fmla="*/ 0 w 4408550"/>
              <a:gd name="connsiteY3" fmla="*/ 6848810 h 6848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08550" h="6848810">
                <a:moveTo>
                  <a:pt x="0" y="0"/>
                </a:moveTo>
                <a:lnTo>
                  <a:pt x="2730909" y="0"/>
                </a:lnTo>
                <a:lnTo>
                  <a:pt x="4408550" y="6848810"/>
                </a:lnTo>
                <a:lnTo>
                  <a:pt x="0" y="684881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anchor="ctr">
            <a:noAutofit/>
          </a:bodyPr>
          <a:lstStyle>
            <a:lvl1pPr algn="ctr">
              <a:defRPr sz="1800"/>
            </a:lvl1pPr>
          </a:lstStyle>
          <a:p>
            <a:r>
              <a:rPr lang="de-DE"/>
              <a:t>Bild auf Platzhalter </a:t>
            </a:r>
          </a:p>
          <a:p>
            <a:r>
              <a:rPr lang="de-DE"/>
              <a:t>ziehen oder durch </a:t>
            </a:r>
          </a:p>
          <a:p>
            <a:r>
              <a:rPr lang="de-DE"/>
              <a:t>Klicken auf Symbol </a:t>
            </a:r>
          </a:p>
          <a:p>
            <a:r>
              <a:rPr lang="de-DE"/>
              <a:t>hinzufügen    </a:t>
            </a:r>
          </a:p>
        </p:txBody>
      </p:sp>
      <p:sp>
        <p:nvSpPr>
          <p:cNvPr id="12" name="Textplatzhalter 2">
            <a:extLst>
              <a:ext uri="{FF2B5EF4-FFF2-40B4-BE49-F238E27FC236}">
                <a16:creationId xmlns:a16="http://schemas.microsoft.com/office/drawing/2014/main" id="{FD1DBCB6-93E3-4B65-B20F-6BA28A017CE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262282" y="1581850"/>
            <a:ext cx="7518589" cy="487877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9613109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en Text, unten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fik 17">
            <a:extLst>
              <a:ext uri="{FF2B5EF4-FFF2-40B4-BE49-F238E27FC236}">
                <a16:creationId xmlns:a16="http://schemas.microsoft.com/office/drawing/2014/main" id="{F810522A-58FA-4109-84E0-E2019DF660D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864622">
            <a:off x="10870927" y="849973"/>
            <a:ext cx="3312697" cy="3312697"/>
          </a:xfrm>
          <a:prstGeom prst="rect">
            <a:avLst/>
          </a:prstGeom>
        </p:spPr>
      </p:pic>
      <p:sp>
        <p:nvSpPr>
          <p:cNvPr id="12" name="Textplatzhalter 2">
            <a:extLst>
              <a:ext uri="{FF2B5EF4-FFF2-40B4-BE49-F238E27FC236}">
                <a16:creationId xmlns:a16="http://schemas.microsoft.com/office/drawing/2014/main" id="{81E7E078-2460-4E28-BF70-B58D664AA19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32812" y="489877"/>
            <a:ext cx="4742473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3" name="Textplatzhalter 2">
            <a:extLst>
              <a:ext uri="{FF2B5EF4-FFF2-40B4-BE49-F238E27FC236}">
                <a16:creationId xmlns:a16="http://schemas.microsoft.com/office/drawing/2014/main" id="{F04F13D2-4D98-4A83-88C4-A60B4915B0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2811" y="907136"/>
            <a:ext cx="4742473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sp>
        <p:nvSpPr>
          <p:cNvPr id="17" name="Rechteck 16">
            <a:extLst>
              <a:ext uri="{FF2B5EF4-FFF2-40B4-BE49-F238E27FC236}">
                <a16:creationId xmlns:a16="http://schemas.microsoft.com/office/drawing/2014/main" id="{CCE1D04F-8E9F-4AAE-8404-4403C977AD1B}"/>
              </a:ext>
            </a:extLst>
          </p:cNvPr>
          <p:cNvSpPr/>
          <p:nvPr userDrawn="1"/>
        </p:nvSpPr>
        <p:spPr>
          <a:xfrm rot="5400000">
            <a:off x="5955143" y="-2663600"/>
            <a:ext cx="141445" cy="12332272"/>
          </a:xfrm>
          <a:prstGeom prst="rect">
            <a:avLst/>
          </a:prstGeom>
          <a:ln>
            <a:noFill/>
          </a:ln>
          <a:effectLst>
            <a:outerShdw blurRad="152400" dist="38100" dir="8100000" algn="t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457599DC-CD8C-402C-9DFE-2B12D4C435BD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0" y="3535681"/>
            <a:ext cx="12192000" cy="3322320"/>
          </a:xfrm>
          <a:prstGeom prst="rect">
            <a:avLst/>
          </a:prstGeom>
        </p:spPr>
        <p:txBody>
          <a:bodyPr anchor="ctr"/>
          <a:lstStyle>
            <a:lvl1pPr algn="ctr">
              <a:defRPr sz="1800"/>
            </a:lvl1pPr>
          </a:lstStyle>
          <a:p>
            <a:r>
              <a:rPr lang="de-DE" dirty="0"/>
              <a:t>Bild auf Platzhalter </a:t>
            </a:r>
          </a:p>
          <a:p>
            <a:r>
              <a:rPr lang="de-DE" dirty="0"/>
              <a:t>ziehen oder durch </a:t>
            </a:r>
          </a:p>
          <a:p>
            <a:r>
              <a:rPr lang="de-DE" dirty="0"/>
              <a:t>Klicken auf Symbol hinzufügen</a:t>
            </a:r>
            <a:endParaRPr lang="de-CH" dirty="0"/>
          </a:p>
        </p:txBody>
      </p:sp>
      <p:sp>
        <p:nvSpPr>
          <p:cNvPr id="10" name="Textplatzhalter 2">
            <a:extLst>
              <a:ext uri="{FF2B5EF4-FFF2-40B4-BE49-F238E27FC236}">
                <a16:creationId xmlns:a16="http://schemas.microsoft.com/office/drawing/2014/main" id="{70DD0139-2922-4808-83D2-9144F7C7517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32812" y="1581850"/>
            <a:ext cx="10081847" cy="161773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65667178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platzhalter 2">
            <a:extLst>
              <a:ext uri="{FF2B5EF4-FFF2-40B4-BE49-F238E27FC236}">
                <a16:creationId xmlns:a16="http://schemas.microsoft.com/office/drawing/2014/main" id="{7FD08038-F422-4937-8813-CB8325D839B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2812" y="489877"/>
            <a:ext cx="9893723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6" name="Textplatzhalter 2">
            <a:extLst>
              <a:ext uri="{FF2B5EF4-FFF2-40B4-BE49-F238E27FC236}">
                <a16:creationId xmlns:a16="http://schemas.microsoft.com/office/drawing/2014/main" id="{B4DFFF84-6089-470D-B0FE-E3490D8257A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2811" y="907136"/>
            <a:ext cx="9893723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884E9685-65C6-4C51-BD68-0F3703F8079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897046">
            <a:off x="11538739" y="1490245"/>
            <a:ext cx="1939721" cy="1939721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BA4977E8-4331-4CD9-A720-4AC61406377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897046">
            <a:off x="10716819" y="-1182215"/>
            <a:ext cx="3152787" cy="3152787"/>
          </a:xfrm>
          <a:prstGeom prst="rect">
            <a:avLst/>
          </a:prstGeom>
        </p:spPr>
      </p:pic>
      <p:sp>
        <p:nvSpPr>
          <p:cNvPr id="11" name="Textplatzhalter 2">
            <a:extLst>
              <a:ext uri="{FF2B5EF4-FFF2-40B4-BE49-F238E27FC236}">
                <a16:creationId xmlns:a16="http://schemas.microsoft.com/office/drawing/2014/main" id="{C81AB767-5EBC-46D0-92FE-0D5411568DC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32812" y="1581850"/>
            <a:ext cx="10808698" cy="497570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38055579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links quadrat, Text rech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platzhalter 2">
            <a:extLst>
              <a:ext uri="{FF2B5EF4-FFF2-40B4-BE49-F238E27FC236}">
                <a16:creationId xmlns:a16="http://schemas.microsoft.com/office/drawing/2014/main" id="{7FD08038-F422-4937-8813-CB8325D839B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2812" y="489877"/>
            <a:ext cx="9875910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6" name="Textplatzhalter 2">
            <a:extLst>
              <a:ext uri="{FF2B5EF4-FFF2-40B4-BE49-F238E27FC236}">
                <a16:creationId xmlns:a16="http://schemas.microsoft.com/office/drawing/2014/main" id="{B4DFFF84-6089-470D-B0FE-E3490D8257A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2811" y="907136"/>
            <a:ext cx="9875910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FEDD5008-D67C-49AF-8BDE-7BC3C023FF4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897046">
            <a:off x="11538739" y="1490245"/>
            <a:ext cx="1939721" cy="1939721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4E5D9427-106E-4EE4-AA0A-1A29F0D564A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897046">
            <a:off x="10716819" y="-1182215"/>
            <a:ext cx="3152787" cy="3152787"/>
          </a:xfrm>
          <a:prstGeom prst="rect">
            <a:avLst/>
          </a:prstGeom>
        </p:spPr>
      </p:pic>
      <p:sp>
        <p:nvSpPr>
          <p:cNvPr id="8" name="Bildplatzhalter 2">
            <a:extLst>
              <a:ext uri="{FF2B5EF4-FFF2-40B4-BE49-F238E27FC236}">
                <a16:creationId xmlns:a16="http://schemas.microsoft.com/office/drawing/2014/main" id="{844E04A1-D370-4C35-ADA2-3E92B51EE997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532812" y="1581851"/>
            <a:ext cx="4742472" cy="4881970"/>
          </a:xfrm>
          <a:prstGeom prst="rect">
            <a:avLst/>
          </a:prstGeom>
          <a:effectLst>
            <a:outerShdw blurRad="177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de-CH"/>
          </a:p>
        </p:txBody>
      </p:sp>
      <p:sp>
        <p:nvSpPr>
          <p:cNvPr id="12" name="Textplatzhalter 2">
            <a:extLst>
              <a:ext uri="{FF2B5EF4-FFF2-40B4-BE49-F238E27FC236}">
                <a16:creationId xmlns:a16="http://schemas.microsoft.com/office/drawing/2014/main" id="{204373D9-4A11-4B43-A97A-AD947B20F0B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575464" y="1581850"/>
            <a:ext cx="5766045" cy="488197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16844888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links quadrat, Text rechts +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platzhalter 2">
            <a:extLst>
              <a:ext uri="{FF2B5EF4-FFF2-40B4-BE49-F238E27FC236}">
                <a16:creationId xmlns:a16="http://schemas.microsoft.com/office/drawing/2014/main" id="{7FD08038-F422-4937-8813-CB8325D839B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2812" y="489877"/>
            <a:ext cx="9875910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6" name="Textplatzhalter 2">
            <a:extLst>
              <a:ext uri="{FF2B5EF4-FFF2-40B4-BE49-F238E27FC236}">
                <a16:creationId xmlns:a16="http://schemas.microsoft.com/office/drawing/2014/main" id="{B4DFFF84-6089-470D-B0FE-E3490D8257A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2811" y="907136"/>
            <a:ext cx="9875910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FEDD5008-D67C-49AF-8BDE-7BC3C023FF4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897046">
            <a:off x="11538739" y="1490245"/>
            <a:ext cx="1939721" cy="1939721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4E5D9427-106E-4EE4-AA0A-1A29F0D564A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4760997">
            <a:off x="10328199" y="-956860"/>
            <a:ext cx="3152787" cy="3152787"/>
          </a:xfrm>
          <a:prstGeom prst="rect">
            <a:avLst/>
          </a:prstGeom>
        </p:spPr>
      </p:pic>
      <p:sp>
        <p:nvSpPr>
          <p:cNvPr id="3" name="Bildplatzhalter 2">
            <a:extLst>
              <a:ext uri="{FF2B5EF4-FFF2-40B4-BE49-F238E27FC236}">
                <a16:creationId xmlns:a16="http://schemas.microsoft.com/office/drawing/2014/main" id="{CADB061D-47C1-4778-BECA-3475EC7523D8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532812" y="1581851"/>
            <a:ext cx="4742472" cy="4881970"/>
          </a:xfrm>
          <a:prstGeom prst="rect">
            <a:avLst/>
          </a:prstGeom>
          <a:effectLst>
            <a:outerShdw blurRad="177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de-DE"/>
              <a:t>Bild durch Klicken auf Symbol hinzufügen</a:t>
            </a:r>
            <a:endParaRPr lang="de-CH"/>
          </a:p>
        </p:txBody>
      </p:sp>
      <p:sp>
        <p:nvSpPr>
          <p:cNvPr id="9" name="Textplatzhalter 2">
            <a:extLst>
              <a:ext uri="{FF2B5EF4-FFF2-40B4-BE49-F238E27FC236}">
                <a16:creationId xmlns:a16="http://schemas.microsoft.com/office/drawing/2014/main" id="{83A3165D-6DA2-4F7D-81C3-241605B5752D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575464" y="1581850"/>
            <a:ext cx="5766045" cy="488197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47FEEBC6-32D7-D0E5-24E9-504D71858A2B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10287542" y="119782"/>
            <a:ext cx="1721046" cy="933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54975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Fakten &amp;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fik 11">
            <a:extLst>
              <a:ext uri="{FF2B5EF4-FFF2-40B4-BE49-F238E27FC236}">
                <a16:creationId xmlns:a16="http://schemas.microsoft.com/office/drawing/2014/main" id="{6F414C34-24C7-4B99-A033-6A063BCFE66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6579812">
            <a:off x="2310897" y="4132617"/>
            <a:ext cx="2074557" cy="2074557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A91A6885-5234-4245-BA87-A73C5088E2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3813629">
            <a:off x="7573399" y="3736731"/>
            <a:ext cx="2540854" cy="2540854"/>
          </a:xfrm>
          <a:prstGeom prst="rect">
            <a:avLst/>
          </a:prstGeom>
        </p:spPr>
      </p:pic>
      <p:sp>
        <p:nvSpPr>
          <p:cNvPr id="30" name="Textplatzhalter 2">
            <a:extLst>
              <a:ext uri="{FF2B5EF4-FFF2-40B4-BE49-F238E27FC236}">
                <a16:creationId xmlns:a16="http://schemas.microsoft.com/office/drawing/2014/main" id="{922E9B46-C0C9-4D56-B137-F22B8AEA673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069272" y="4180667"/>
            <a:ext cx="4557806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32" name="Textplatzhalter 2">
            <a:extLst>
              <a:ext uri="{FF2B5EF4-FFF2-40B4-BE49-F238E27FC236}">
                <a16:creationId xmlns:a16="http://schemas.microsoft.com/office/drawing/2014/main" id="{F788C1B0-4755-42A8-AC2D-DFF9D83CD63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3724" y="4673537"/>
            <a:ext cx="3808903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35" name="Textplatzhalter 2">
            <a:extLst>
              <a:ext uri="{FF2B5EF4-FFF2-40B4-BE49-F238E27FC236}">
                <a16:creationId xmlns:a16="http://schemas.microsoft.com/office/drawing/2014/main" id="{5622627D-C8C0-457B-8F3E-AFC01AA91CF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564923" y="4180667"/>
            <a:ext cx="4557805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36" name="Textplatzhalter 2">
            <a:extLst>
              <a:ext uri="{FF2B5EF4-FFF2-40B4-BE49-F238E27FC236}">
                <a16:creationId xmlns:a16="http://schemas.microsoft.com/office/drawing/2014/main" id="{C7BB486B-B76F-4C03-82DA-D812AECDA1F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939375" y="4673537"/>
            <a:ext cx="3808903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20" name="Bildplatzhalter 2">
            <a:extLst>
              <a:ext uri="{FF2B5EF4-FFF2-40B4-BE49-F238E27FC236}">
                <a16:creationId xmlns:a16="http://schemas.microsoft.com/office/drawing/2014/main" id="{3C17ADAF-FAAE-40DE-B689-26AF0E18E7B4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6564923" y="1587891"/>
            <a:ext cx="4557806" cy="1958341"/>
          </a:xfrm>
          <a:prstGeom prst="rect">
            <a:avLst/>
          </a:prstGeom>
          <a:effectLst>
            <a:outerShdw blurRad="177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de-DE"/>
              <a:t>Bild durch Klicken auf Symbol hinzufügen</a:t>
            </a:r>
            <a:endParaRPr lang="de-CH"/>
          </a:p>
        </p:txBody>
      </p:sp>
      <p:sp>
        <p:nvSpPr>
          <p:cNvPr id="16" name="Textplatzhalter 2">
            <a:extLst>
              <a:ext uri="{FF2B5EF4-FFF2-40B4-BE49-F238E27FC236}">
                <a16:creationId xmlns:a16="http://schemas.microsoft.com/office/drawing/2014/main" id="{4EA7B9E1-F8C1-4CCB-8C39-12806E6E3F5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0" y="489877"/>
            <a:ext cx="12192001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7" name="Textplatzhalter 2">
            <a:extLst>
              <a:ext uri="{FF2B5EF4-FFF2-40B4-BE49-F238E27FC236}">
                <a16:creationId xmlns:a16="http://schemas.microsoft.com/office/drawing/2014/main" id="{D06524AA-1336-48B0-A88B-90D925F8BEE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-1" y="907136"/>
            <a:ext cx="12192001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sp>
        <p:nvSpPr>
          <p:cNvPr id="18" name="Bildplatzhalter 2">
            <a:extLst>
              <a:ext uri="{FF2B5EF4-FFF2-40B4-BE49-F238E27FC236}">
                <a16:creationId xmlns:a16="http://schemas.microsoft.com/office/drawing/2014/main" id="{F16EC493-2BFD-4EAE-BA49-AE5B9678FF5A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1069272" y="1587891"/>
            <a:ext cx="4557806" cy="1958341"/>
          </a:xfrm>
          <a:prstGeom prst="rect">
            <a:avLst/>
          </a:prstGeom>
          <a:effectLst>
            <a:outerShdw blurRad="177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de-DE"/>
              <a:t>Bild durch Klicken auf Symbol hinzufügen</a:t>
            </a:r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03370166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Fakten &amp; Ic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fik 11">
            <a:extLst>
              <a:ext uri="{FF2B5EF4-FFF2-40B4-BE49-F238E27FC236}">
                <a16:creationId xmlns:a16="http://schemas.microsoft.com/office/drawing/2014/main" id="{C9C1C82F-F791-4103-BCB8-2C03383C8B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8406099">
            <a:off x="8350810" y="2364815"/>
            <a:ext cx="2533716" cy="2533716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A91A6885-5234-4245-BA87-A73C5088E2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3813629">
            <a:off x="4558784" y="2440523"/>
            <a:ext cx="3074433" cy="3074433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234EE0B8-148E-42D7-9B48-A419E61A4BA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6579812">
            <a:off x="1430063" y="2709509"/>
            <a:ext cx="2510214" cy="2510214"/>
          </a:xfrm>
          <a:prstGeom prst="rect">
            <a:avLst/>
          </a:prstGeom>
        </p:spPr>
      </p:pic>
      <p:sp>
        <p:nvSpPr>
          <p:cNvPr id="21" name="Bildplatzhalter 15">
            <a:extLst>
              <a:ext uri="{FF2B5EF4-FFF2-40B4-BE49-F238E27FC236}">
                <a16:creationId xmlns:a16="http://schemas.microsoft.com/office/drawing/2014/main" id="{5E7492FB-AF00-4366-856C-9E1F45E51C5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593658" y="2002837"/>
            <a:ext cx="1983658" cy="1356329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defRPr sz="1700"/>
            </a:lvl1pPr>
          </a:lstStyle>
          <a:p>
            <a:r>
              <a:rPr lang="de-DE"/>
              <a:t>Icon auf Platzhalter ziehen oder durch Klicken auf Symbol hinzufügen    </a:t>
            </a:r>
          </a:p>
        </p:txBody>
      </p:sp>
      <p:sp>
        <p:nvSpPr>
          <p:cNvPr id="22" name="Bildplatzhalter 15">
            <a:extLst>
              <a:ext uri="{FF2B5EF4-FFF2-40B4-BE49-F238E27FC236}">
                <a16:creationId xmlns:a16="http://schemas.microsoft.com/office/drawing/2014/main" id="{665A7344-A25F-48A4-8295-FE859545410A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5104171" y="2002837"/>
            <a:ext cx="1983658" cy="1356329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defRPr sz="1700"/>
            </a:lvl1pPr>
          </a:lstStyle>
          <a:p>
            <a:r>
              <a:rPr lang="de-DE"/>
              <a:t>Icon auf Platzhalter ziehen oder durch Klicken auf Symbol hinzufügen    </a:t>
            </a:r>
          </a:p>
        </p:txBody>
      </p:sp>
      <p:sp>
        <p:nvSpPr>
          <p:cNvPr id="23" name="Bildplatzhalter 15">
            <a:extLst>
              <a:ext uri="{FF2B5EF4-FFF2-40B4-BE49-F238E27FC236}">
                <a16:creationId xmlns:a16="http://schemas.microsoft.com/office/drawing/2014/main" id="{42A7C4B3-E034-4586-9A0E-D109A3CE5290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625839" y="2002837"/>
            <a:ext cx="1983658" cy="1356329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defRPr sz="1700"/>
            </a:lvl1pPr>
          </a:lstStyle>
          <a:p>
            <a:r>
              <a:rPr lang="de-DE"/>
              <a:t>Icon auf Platzhalter ziehen oder durch Klicken auf Symbol hinzufügen    </a:t>
            </a:r>
          </a:p>
        </p:txBody>
      </p:sp>
      <p:sp>
        <p:nvSpPr>
          <p:cNvPr id="30" name="Textplatzhalter 2">
            <a:extLst>
              <a:ext uri="{FF2B5EF4-FFF2-40B4-BE49-F238E27FC236}">
                <a16:creationId xmlns:a16="http://schemas.microsoft.com/office/drawing/2014/main" id="{922E9B46-C0C9-4D56-B137-F22B8AEA673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49423" y="3549449"/>
            <a:ext cx="3472128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32" name="Textplatzhalter 2">
            <a:extLst>
              <a:ext uri="{FF2B5EF4-FFF2-40B4-BE49-F238E27FC236}">
                <a16:creationId xmlns:a16="http://schemas.microsoft.com/office/drawing/2014/main" id="{F788C1B0-4755-42A8-AC2D-DFF9D83CD63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055522" y="4042167"/>
            <a:ext cx="3060000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35" name="Textplatzhalter 2">
            <a:extLst>
              <a:ext uri="{FF2B5EF4-FFF2-40B4-BE49-F238E27FC236}">
                <a16:creationId xmlns:a16="http://schemas.microsoft.com/office/drawing/2014/main" id="{5622627D-C8C0-457B-8F3E-AFC01AA91CF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359936" y="3549449"/>
            <a:ext cx="3472128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36" name="Textplatzhalter 2">
            <a:extLst>
              <a:ext uri="{FF2B5EF4-FFF2-40B4-BE49-F238E27FC236}">
                <a16:creationId xmlns:a16="http://schemas.microsoft.com/office/drawing/2014/main" id="{C7BB486B-B76F-4C03-82DA-D812AECDA1F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566000" y="4042167"/>
            <a:ext cx="3060000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39" name="Textplatzhalter 2">
            <a:extLst>
              <a:ext uri="{FF2B5EF4-FFF2-40B4-BE49-F238E27FC236}">
                <a16:creationId xmlns:a16="http://schemas.microsoft.com/office/drawing/2014/main" id="{F98209B3-6EE9-4A82-935A-B588D8A1556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881604" y="3549449"/>
            <a:ext cx="3472128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40" name="Textplatzhalter 2">
            <a:extLst>
              <a:ext uri="{FF2B5EF4-FFF2-40B4-BE49-F238E27FC236}">
                <a16:creationId xmlns:a16="http://schemas.microsoft.com/office/drawing/2014/main" id="{9022F159-70A3-4595-B4DF-3BD214C9D99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093671" y="4042167"/>
            <a:ext cx="3060000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19" name="Textplatzhalter 2">
            <a:extLst>
              <a:ext uri="{FF2B5EF4-FFF2-40B4-BE49-F238E27FC236}">
                <a16:creationId xmlns:a16="http://schemas.microsoft.com/office/drawing/2014/main" id="{6210F5D2-0E20-4E0F-A47A-C29C6244DCB0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0" y="489877"/>
            <a:ext cx="12192001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20" name="Textplatzhalter 2">
            <a:extLst>
              <a:ext uri="{FF2B5EF4-FFF2-40B4-BE49-F238E27FC236}">
                <a16:creationId xmlns:a16="http://schemas.microsoft.com/office/drawing/2014/main" id="{5D8340A8-6C7B-4050-99E8-2335E6A9856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-1" y="907136"/>
            <a:ext cx="12192001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</p:spTree>
    <p:extLst>
      <p:ext uri="{BB962C8B-B14F-4D97-AF65-F5344CB8AC3E}">
        <p14:creationId xmlns:p14="http://schemas.microsoft.com/office/powerpoint/2010/main" val="114978039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Fakten &amp;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fik 11">
            <a:extLst>
              <a:ext uri="{FF2B5EF4-FFF2-40B4-BE49-F238E27FC236}">
                <a16:creationId xmlns:a16="http://schemas.microsoft.com/office/drawing/2014/main" id="{C9C1C82F-F791-4103-BCB8-2C03383C8B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8406099">
            <a:off x="8545739" y="3660998"/>
            <a:ext cx="2093980" cy="2093980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A91A6885-5234-4245-BA87-A73C5088E2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3813629">
            <a:off x="4825573" y="3783627"/>
            <a:ext cx="2540854" cy="2540854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234EE0B8-148E-42D7-9B48-A419E61A4BA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6579812">
            <a:off x="1647892" y="4003653"/>
            <a:ext cx="2074557" cy="2074557"/>
          </a:xfrm>
          <a:prstGeom prst="rect">
            <a:avLst/>
          </a:prstGeom>
        </p:spPr>
      </p:pic>
      <p:sp>
        <p:nvSpPr>
          <p:cNvPr id="30" name="Textplatzhalter 2">
            <a:extLst>
              <a:ext uri="{FF2B5EF4-FFF2-40B4-BE49-F238E27FC236}">
                <a16:creationId xmlns:a16="http://schemas.microsoft.com/office/drawing/2014/main" id="{922E9B46-C0C9-4D56-B137-F22B8AEA673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49423" y="4227563"/>
            <a:ext cx="3472128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32" name="Textplatzhalter 2">
            <a:extLst>
              <a:ext uri="{FF2B5EF4-FFF2-40B4-BE49-F238E27FC236}">
                <a16:creationId xmlns:a16="http://schemas.microsoft.com/office/drawing/2014/main" id="{F788C1B0-4755-42A8-AC2D-DFF9D83CD63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055487" y="4720433"/>
            <a:ext cx="3060000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35" name="Textplatzhalter 2">
            <a:extLst>
              <a:ext uri="{FF2B5EF4-FFF2-40B4-BE49-F238E27FC236}">
                <a16:creationId xmlns:a16="http://schemas.microsoft.com/office/drawing/2014/main" id="{5622627D-C8C0-457B-8F3E-AFC01AA91CF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359936" y="4227563"/>
            <a:ext cx="3472128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36" name="Textplatzhalter 2">
            <a:extLst>
              <a:ext uri="{FF2B5EF4-FFF2-40B4-BE49-F238E27FC236}">
                <a16:creationId xmlns:a16="http://schemas.microsoft.com/office/drawing/2014/main" id="{C7BB486B-B76F-4C03-82DA-D812AECDA1F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566000" y="4720433"/>
            <a:ext cx="3060000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39" name="Textplatzhalter 2">
            <a:extLst>
              <a:ext uri="{FF2B5EF4-FFF2-40B4-BE49-F238E27FC236}">
                <a16:creationId xmlns:a16="http://schemas.microsoft.com/office/drawing/2014/main" id="{F98209B3-6EE9-4A82-935A-B588D8A1556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856665" y="4227563"/>
            <a:ext cx="3472128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40" name="Textplatzhalter 2">
            <a:extLst>
              <a:ext uri="{FF2B5EF4-FFF2-40B4-BE49-F238E27FC236}">
                <a16:creationId xmlns:a16="http://schemas.microsoft.com/office/drawing/2014/main" id="{9022F159-70A3-4595-B4DF-3BD214C9D99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062729" y="4720433"/>
            <a:ext cx="3060000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9B9ED4AB-E7C6-4C18-B22D-E67E3C104A25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-22122" y="1570305"/>
            <a:ext cx="4068000" cy="1821825"/>
          </a:xfrm>
          <a:prstGeom prst="rect">
            <a:avLst/>
          </a:prstGeom>
          <a:effectLst>
            <a:outerShdw blurRad="177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de-CH"/>
          </a:p>
        </p:txBody>
      </p:sp>
      <p:sp>
        <p:nvSpPr>
          <p:cNvPr id="19" name="Bildplatzhalter 2">
            <a:extLst>
              <a:ext uri="{FF2B5EF4-FFF2-40B4-BE49-F238E27FC236}">
                <a16:creationId xmlns:a16="http://schemas.microsoft.com/office/drawing/2014/main" id="{33E81745-A3DA-42B1-865D-989CDA898FEF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4062000" y="1570305"/>
            <a:ext cx="4068000" cy="1821825"/>
          </a:xfrm>
          <a:prstGeom prst="rect">
            <a:avLst/>
          </a:prstGeom>
          <a:effectLst>
            <a:outerShdw blurRad="177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de-CH"/>
          </a:p>
        </p:txBody>
      </p:sp>
      <p:sp>
        <p:nvSpPr>
          <p:cNvPr id="20" name="Bildplatzhalter 2">
            <a:extLst>
              <a:ext uri="{FF2B5EF4-FFF2-40B4-BE49-F238E27FC236}">
                <a16:creationId xmlns:a16="http://schemas.microsoft.com/office/drawing/2014/main" id="{3C17ADAF-FAAE-40DE-B689-26AF0E18E7B4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8138748" y="1570305"/>
            <a:ext cx="4068000" cy="1821825"/>
          </a:xfrm>
          <a:prstGeom prst="rect">
            <a:avLst/>
          </a:prstGeom>
          <a:effectLst>
            <a:outerShdw blurRad="177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de-CH"/>
          </a:p>
        </p:txBody>
      </p:sp>
      <p:sp>
        <p:nvSpPr>
          <p:cNvPr id="16" name="Textplatzhalter 2">
            <a:extLst>
              <a:ext uri="{FF2B5EF4-FFF2-40B4-BE49-F238E27FC236}">
                <a16:creationId xmlns:a16="http://schemas.microsoft.com/office/drawing/2014/main" id="{4EA7B9E1-F8C1-4CCB-8C39-12806E6E3F5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0" y="489877"/>
            <a:ext cx="12192001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7" name="Textplatzhalter 2">
            <a:extLst>
              <a:ext uri="{FF2B5EF4-FFF2-40B4-BE49-F238E27FC236}">
                <a16:creationId xmlns:a16="http://schemas.microsoft.com/office/drawing/2014/main" id="{D06524AA-1336-48B0-A88B-90D925F8BEE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-1" y="907136"/>
            <a:ext cx="12192001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</p:spTree>
    <p:extLst>
      <p:ext uri="{BB962C8B-B14F-4D97-AF65-F5344CB8AC3E}">
        <p14:creationId xmlns:p14="http://schemas.microsoft.com/office/powerpoint/2010/main" val="326205182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nhaltsplatzhalter 2">
            <a:extLst>
              <a:ext uri="{FF2B5EF4-FFF2-40B4-BE49-F238E27FC236}">
                <a16:creationId xmlns:a16="http://schemas.microsoft.com/office/drawing/2014/main" id="{3069E7F7-472F-5546-BE36-F32CFC1C2C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9787" y="1592263"/>
            <a:ext cx="4775975" cy="482980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8" name="Inhaltsplatzhalter 3">
            <a:extLst>
              <a:ext uri="{FF2B5EF4-FFF2-40B4-BE49-F238E27FC236}">
                <a16:creationId xmlns:a16="http://schemas.microsoft.com/office/drawing/2014/main" id="{0DB11436-EF84-8546-9345-CD167A843F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5999" y="1592263"/>
            <a:ext cx="5472113" cy="482980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4FFC975C-B672-A94A-A5D5-AA4C412811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6"/>
            <a:ext cx="9101843" cy="50799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782050CA-48D2-7C41-98FD-EFCE107B21AD}"/>
              </a:ext>
            </a:extLst>
          </p:cNvPr>
          <p:cNvSpPr/>
          <p:nvPr userDrawn="1"/>
        </p:nvSpPr>
        <p:spPr>
          <a:xfrm>
            <a:off x="0" y="-91440"/>
            <a:ext cx="12192000" cy="696302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Medienplatzhalter 8">
            <a:extLst>
              <a:ext uri="{FF2B5EF4-FFF2-40B4-BE49-F238E27FC236}">
                <a16:creationId xmlns:a16="http://schemas.microsoft.com/office/drawing/2014/main" id="{7B7A5EB5-C4EB-1747-A742-FC0FE33EC537}"/>
              </a:ext>
            </a:extLst>
          </p:cNvPr>
          <p:cNvSpPr>
            <a:spLocks noGrp="1"/>
          </p:cNvSpPr>
          <p:nvPr>
            <p:ph type="media" sz="quarter" idx="10"/>
          </p:nvPr>
        </p:nvSpPr>
        <p:spPr>
          <a:xfrm>
            <a:off x="1468437" y="1105786"/>
            <a:ext cx="9255125" cy="5018568"/>
          </a:xfrm>
          <a:prstGeom prst="rect">
            <a:avLst/>
          </a:prstGeom>
        </p:spPr>
        <p:txBody>
          <a:bodyPr/>
          <a:lstStyle/>
          <a:p>
            <a:r>
              <a:rPr lang="de-DE"/>
              <a:t>Mediaclip durch Klicken auf Symbol hinzufügen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008E967C-9D88-0DCA-A45F-D2F5F87A85E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0287542" y="119782"/>
            <a:ext cx="1721046" cy="933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98755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ponsoren 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hteck 19"/>
          <p:cNvSpPr/>
          <p:nvPr userDrawn="1"/>
        </p:nvSpPr>
        <p:spPr>
          <a:xfrm>
            <a:off x="0" y="6445044"/>
            <a:ext cx="12192000" cy="412955"/>
          </a:xfrm>
          <a:prstGeom prst="rect">
            <a:avLst/>
          </a:prstGeom>
          <a:solidFill>
            <a:srgbClr val="FFE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Textfeld 20"/>
          <p:cNvSpPr txBox="1"/>
          <p:nvPr userDrawn="1"/>
        </p:nvSpPr>
        <p:spPr>
          <a:xfrm>
            <a:off x="903513" y="6484108"/>
            <a:ext cx="103849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1600" b="0" i="0" kern="1200">
                <a:solidFill>
                  <a:schemeClr val="tx1"/>
                </a:solidFill>
                <a:effectLst/>
                <a:latin typeface="Arial" charset="0"/>
                <a:ea typeface="Arial" charset="0"/>
                <a:cs typeface="Arial" charset="0"/>
              </a:rPr>
              <a:t> </a:t>
            </a:r>
            <a:r>
              <a:rPr lang="de-DE" sz="1600" b="1" i="0" kern="1200">
                <a:solidFill>
                  <a:schemeClr val="tx1"/>
                </a:solidFill>
                <a:effectLst/>
                <a:latin typeface="Arial" charset="0"/>
                <a:ea typeface="Arial" charset="0"/>
                <a:cs typeface="Arial" charset="0"/>
              </a:rPr>
              <a:t>SwissSkills</a:t>
            </a:r>
            <a:r>
              <a:rPr lang="de-DE" sz="1600" b="0" i="0" kern="1200">
                <a:solidFill>
                  <a:schemeClr val="tx1"/>
                </a:solidFill>
                <a:effectLst/>
                <a:latin typeface="Arial" charset="0"/>
                <a:ea typeface="Arial" charset="0"/>
                <a:cs typeface="Arial" charset="0"/>
              </a:rPr>
              <a:t> - </a:t>
            </a:r>
            <a:r>
              <a:rPr lang="de-DE" sz="1600" b="0" i="0" kern="1200" err="1">
                <a:solidFill>
                  <a:schemeClr val="tx1"/>
                </a:solidFill>
                <a:effectLst/>
                <a:latin typeface="Arial" charset="0"/>
                <a:ea typeface="Arial" charset="0"/>
                <a:cs typeface="Arial" charset="0"/>
              </a:rPr>
              <a:t>Schwarztorstrasse</a:t>
            </a:r>
            <a:r>
              <a:rPr lang="de-DE" sz="1600" b="0" i="0" kern="1200">
                <a:solidFill>
                  <a:schemeClr val="tx1"/>
                </a:solidFill>
                <a:effectLst/>
                <a:latin typeface="Arial" charset="0"/>
                <a:ea typeface="Arial" charset="0"/>
                <a:cs typeface="Arial" charset="0"/>
              </a:rPr>
              <a:t> 87, 3007 Berna | bern@swiss-skills.ch | www.swiss-skills.ch</a:t>
            </a:r>
          </a:p>
        </p:txBody>
      </p:sp>
      <p:sp>
        <p:nvSpPr>
          <p:cNvPr id="8" name="Grafik 15">
            <a:extLst>
              <a:ext uri="{FF2B5EF4-FFF2-40B4-BE49-F238E27FC236}">
                <a16:creationId xmlns:a16="http://schemas.microsoft.com/office/drawing/2014/main" id="{90BE0054-47B1-4FBF-B486-788274B15091}"/>
              </a:ext>
            </a:extLst>
          </p:cNvPr>
          <p:cNvSpPr/>
          <p:nvPr userDrawn="1"/>
        </p:nvSpPr>
        <p:spPr>
          <a:xfrm rot="5137378">
            <a:off x="9741871" y="-1725619"/>
            <a:ext cx="4069817" cy="4085980"/>
          </a:xfrm>
          <a:custGeom>
            <a:avLst/>
            <a:gdLst>
              <a:gd name="connsiteX0" fmla="*/ 4069817 w 4069817"/>
              <a:gd name="connsiteY0" fmla="*/ 1333748 h 4085980"/>
              <a:gd name="connsiteX1" fmla="*/ 2752233 w 4069817"/>
              <a:gd name="connsiteY1" fmla="*/ 0 h 4085980"/>
              <a:gd name="connsiteX2" fmla="*/ 0 w 4069817"/>
              <a:gd name="connsiteY2" fmla="*/ 1354320 h 4085980"/>
              <a:gd name="connsiteX3" fmla="*/ 0 w 4069817"/>
              <a:gd name="connsiteY3" fmla="*/ 4085981 h 4085980"/>
              <a:gd name="connsiteX4" fmla="*/ 2747335 w 4069817"/>
              <a:gd name="connsiteY4" fmla="*/ 4085981 h 4085980"/>
              <a:gd name="connsiteX5" fmla="*/ 4069817 w 4069817"/>
              <a:gd name="connsiteY5" fmla="*/ 1333748 h 40859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69817" h="4085980">
                <a:moveTo>
                  <a:pt x="4069817" y="1333748"/>
                </a:moveTo>
                <a:lnTo>
                  <a:pt x="2752233" y="0"/>
                </a:lnTo>
                <a:lnTo>
                  <a:pt x="0" y="1354320"/>
                </a:lnTo>
                <a:lnTo>
                  <a:pt x="0" y="4085981"/>
                </a:lnTo>
                <a:lnTo>
                  <a:pt x="2747335" y="4085981"/>
                </a:lnTo>
                <a:lnTo>
                  <a:pt x="4069817" y="1333748"/>
                </a:lnTo>
                <a:close/>
              </a:path>
            </a:pathLst>
          </a:custGeom>
          <a:solidFill>
            <a:schemeClr val="accent1"/>
          </a:solidFill>
          <a:ln w="48887" cap="flat">
            <a:noFill/>
            <a:prstDash val="solid"/>
            <a:miter/>
          </a:ln>
        </p:spPr>
        <p:txBody>
          <a:bodyPr rtlCol="0" anchor="ctr"/>
          <a:lstStyle/>
          <a:p>
            <a:endParaRPr lang="de-CH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9ADAC1D4-6606-0500-B984-93FFCAEF7A4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9919607" y="213367"/>
            <a:ext cx="2025313" cy="1098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31397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Bildplatzhalter 25">
            <a:extLst>
              <a:ext uri="{FF2B5EF4-FFF2-40B4-BE49-F238E27FC236}">
                <a16:creationId xmlns:a16="http://schemas.microsoft.com/office/drawing/2014/main" id="{910BBC92-4483-4B18-86CA-FDA37274A52C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" y="1"/>
            <a:ext cx="12192000" cy="5212057"/>
          </a:xfrm>
          <a:custGeom>
            <a:avLst/>
            <a:gdLst>
              <a:gd name="connsiteX0" fmla="*/ 0 w 12192000"/>
              <a:gd name="connsiteY0" fmla="*/ 0 h 5212057"/>
              <a:gd name="connsiteX1" fmla="*/ 9710983 w 12192000"/>
              <a:gd name="connsiteY1" fmla="*/ 0 h 5212057"/>
              <a:gd name="connsiteX2" fmla="*/ 9801493 w 12192000"/>
              <a:gd name="connsiteY2" fmla="*/ 1182484 h 5212057"/>
              <a:gd name="connsiteX3" fmla="*/ 12192000 w 12192000"/>
              <a:gd name="connsiteY3" fmla="*/ 2113919 h 5212057"/>
              <a:gd name="connsiteX4" fmla="*/ 12192000 w 12192000"/>
              <a:gd name="connsiteY4" fmla="*/ 5212057 h 5212057"/>
              <a:gd name="connsiteX5" fmla="*/ 2891117 w 12192000"/>
              <a:gd name="connsiteY5" fmla="*/ 4695743 h 5212057"/>
              <a:gd name="connsiteX6" fmla="*/ 0 w 12192000"/>
              <a:gd name="connsiteY6" fmla="*/ 4519664 h 52120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5212057">
                <a:moveTo>
                  <a:pt x="0" y="0"/>
                </a:moveTo>
                <a:lnTo>
                  <a:pt x="9710983" y="0"/>
                </a:lnTo>
                <a:lnTo>
                  <a:pt x="9801493" y="1182484"/>
                </a:lnTo>
                <a:lnTo>
                  <a:pt x="12192000" y="2113919"/>
                </a:lnTo>
                <a:lnTo>
                  <a:pt x="12192000" y="5212057"/>
                </a:lnTo>
                <a:lnTo>
                  <a:pt x="2891117" y="4695743"/>
                </a:lnTo>
                <a:lnTo>
                  <a:pt x="0" y="4519664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de-CH" dirty="0"/>
              <a:t>Bild auf Platzhalter ziehen oder durch Klicken</a:t>
            </a:r>
          </a:p>
          <a:p>
            <a:r>
              <a:rPr lang="de-CH" dirty="0"/>
              <a:t>auf Symbol hinzufügen</a:t>
            </a:r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2D3192A1-31FB-44C8-8068-1D9A02AE54DD}"/>
              </a:ext>
            </a:extLst>
          </p:cNvPr>
          <p:cNvSpPr/>
          <p:nvPr userDrawn="1"/>
        </p:nvSpPr>
        <p:spPr>
          <a:xfrm>
            <a:off x="-35958" y="4520269"/>
            <a:ext cx="4178588" cy="2349658"/>
          </a:xfrm>
          <a:custGeom>
            <a:avLst/>
            <a:gdLst>
              <a:gd name="connsiteX0" fmla="*/ 0 w 1872661"/>
              <a:gd name="connsiteY0" fmla="*/ 0 h 2715370"/>
              <a:gd name="connsiteX1" fmla="*/ 1872661 w 1872661"/>
              <a:gd name="connsiteY1" fmla="*/ 0 h 2715370"/>
              <a:gd name="connsiteX2" fmla="*/ 1872661 w 1872661"/>
              <a:gd name="connsiteY2" fmla="*/ 2715370 h 2715370"/>
              <a:gd name="connsiteX3" fmla="*/ 0 w 1872661"/>
              <a:gd name="connsiteY3" fmla="*/ 2715370 h 2715370"/>
              <a:gd name="connsiteX4" fmla="*/ 0 w 1872661"/>
              <a:gd name="connsiteY4" fmla="*/ 0 h 2715370"/>
              <a:gd name="connsiteX0" fmla="*/ 0 w 1872661"/>
              <a:gd name="connsiteY0" fmla="*/ 0 h 2715370"/>
              <a:gd name="connsiteX1" fmla="*/ 1618219 w 1872661"/>
              <a:gd name="connsiteY1" fmla="*/ 71562 h 2715370"/>
              <a:gd name="connsiteX2" fmla="*/ 1872661 w 1872661"/>
              <a:gd name="connsiteY2" fmla="*/ 2715370 h 2715370"/>
              <a:gd name="connsiteX3" fmla="*/ 0 w 1872661"/>
              <a:gd name="connsiteY3" fmla="*/ 2715370 h 2715370"/>
              <a:gd name="connsiteX4" fmla="*/ 0 w 1872661"/>
              <a:gd name="connsiteY4" fmla="*/ 0 h 2715370"/>
              <a:gd name="connsiteX0" fmla="*/ 0 w 1880613"/>
              <a:gd name="connsiteY0" fmla="*/ 0 h 2866445"/>
              <a:gd name="connsiteX1" fmla="*/ 1626171 w 1880613"/>
              <a:gd name="connsiteY1" fmla="*/ 222637 h 2866445"/>
              <a:gd name="connsiteX2" fmla="*/ 1880613 w 1880613"/>
              <a:gd name="connsiteY2" fmla="*/ 2866445 h 2866445"/>
              <a:gd name="connsiteX3" fmla="*/ 7952 w 1880613"/>
              <a:gd name="connsiteY3" fmla="*/ 2866445 h 2866445"/>
              <a:gd name="connsiteX4" fmla="*/ 0 w 1880613"/>
              <a:gd name="connsiteY4" fmla="*/ 0 h 2866445"/>
              <a:gd name="connsiteX0" fmla="*/ 0 w 1880613"/>
              <a:gd name="connsiteY0" fmla="*/ 0 h 2866445"/>
              <a:gd name="connsiteX1" fmla="*/ 1300168 w 1880613"/>
              <a:gd name="connsiteY1" fmla="*/ 564543 h 2866445"/>
              <a:gd name="connsiteX2" fmla="*/ 1880613 w 1880613"/>
              <a:gd name="connsiteY2" fmla="*/ 2866445 h 2866445"/>
              <a:gd name="connsiteX3" fmla="*/ 7952 w 1880613"/>
              <a:gd name="connsiteY3" fmla="*/ 2866445 h 2866445"/>
              <a:gd name="connsiteX4" fmla="*/ 0 w 1880613"/>
              <a:gd name="connsiteY4" fmla="*/ 0 h 2866445"/>
              <a:gd name="connsiteX0" fmla="*/ 0 w 1896515"/>
              <a:gd name="connsiteY0" fmla="*/ 0 h 2381416"/>
              <a:gd name="connsiteX1" fmla="*/ 1316070 w 1896515"/>
              <a:gd name="connsiteY1" fmla="*/ 79514 h 2381416"/>
              <a:gd name="connsiteX2" fmla="*/ 1896515 w 1896515"/>
              <a:gd name="connsiteY2" fmla="*/ 2381416 h 2381416"/>
              <a:gd name="connsiteX3" fmla="*/ 23854 w 1896515"/>
              <a:gd name="connsiteY3" fmla="*/ 2381416 h 2381416"/>
              <a:gd name="connsiteX4" fmla="*/ 0 w 1896515"/>
              <a:gd name="connsiteY4" fmla="*/ 0 h 2381416"/>
              <a:gd name="connsiteX0" fmla="*/ 0 w 4162637"/>
              <a:gd name="connsiteY0" fmla="*/ 0 h 2381416"/>
              <a:gd name="connsiteX1" fmla="*/ 4162637 w 4162637"/>
              <a:gd name="connsiteY1" fmla="*/ 262394 h 2381416"/>
              <a:gd name="connsiteX2" fmla="*/ 1896515 w 4162637"/>
              <a:gd name="connsiteY2" fmla="*/ 2381416 h 2381416"/>
              <a:gd name="connsiteX3" fmla="*/ 23854 w 4162637"/>
              <a:gd name="connsiteY3" fmla="*/ 2381416 h 2381416"/>
              <a:gd name="connsiteX4" fmla="*/ 0 w 4162637"/>
              <a:gd name="connsiteY4" fmla="*/ 0 h 2381416"/>
              <a:gd name="connsiteX0" fmla="*/ 0 w 4202394"/>
              <a:gd name="connsiteY0" fmla="*/ 0 h 2333709"/>
              <a:gd name="connsiteX1" fmla="*/ 4202394 w 4202394"/>
              <a:gd name="connsiteY1" fmla="*/ 214687 h 2333709"/>
              <a:gd name="connsiteX2" fmla="*/ 1936272 w 4202394"/>
              <a:gd name="connsiteY2" fmla="*/ 2333709 h 2333709"/>
              <a:gd name="connsiteX3" fmla="*/ 63611 w 4202394"/>
              <a:gd name="connsiteY3" fmla="*/ 2333709 h 2333709"/>
              <a:gd name="connsiteX4" fmla="*/ 0 w 4202394"/>
              <a:gd name="connsiteY4" fmla="*/ 0 h 2333709"/>
              <a:gd name="connsiteX0" fmla="*/ 765 w 4139549"/>
              <a:gd name="connsiteY0" fmla="*/ 0 h 2325758"/>
              <a:gd name="connsiteX1" fmla="*/ 4139549 w 4139549"/>
              <a:gd name="connsiteY1" fmla="*/ 206736 h 2325758"/>
              <a:gd name="connsiteX2" fmla="*/ 1873427 w 4139549"/>
              <a:gd name="connsiteY2" fmla="*/ 2325758 h 2325758"/>
              <a:gd name="connsiteX3" fmla="*/ 766 w 4139549"/>
              <a:gd name="connsiteY3" fmla="*/ 2325758 h 2325758"/>
              <a:gd name="connsiteX4" fmla="*/ 765 w 4139549"/>
              <a:gd name="connsiteY4" fmla="*/ 0 h 2325758"/>
              <a:gd name="connsiteX0" fmla="*/ 765 w 4147501"/>
              <a:gd name="connsiteY0" fmla="*/ 0 h 2325758"/>
              <a:gd name="connsiteX1" fmla="*/ 4147501 w 4147501"/>
              <a:gd name="connsiteY1" fmla="*/ 230590 h 2325758"/>
              <a:gd name="connsiteX2" fmla="*/ 1873427 w 4147501"/>
              <a:gd name="connsiteY2" fmla="*/ 2325758 h 2325758"/>
              <a:gd name="connsiteX3" fmla="*/ 766 w 4147501"/>
              <a:gd name="connsiteY3" fmla="*/ 2325758 h 2325758"/>
              <a:gd name="connsiteX4" fmla="*/ 765 w 4147501"/>
              <a:gd name="connsiteY4" fmla="*/ 0 h 2325758"/>
              <a:gd name="connsiteX0" fmla="*/ 0 w 4162639"/>
              <a:gd name="connsiteY0" fmla="*/ 0 h 2333709"/>
              <a:gd name="connsiteX1" fmla="*/ 4162639 w 4162639"/>
              <a:gd name="connsiteY1" fmla="*/ 238541 h 2333709"/>
              <a:gd name="connsiteX2" fmla="*/ 1888565 w 4162639"/>
              <a:gd name="connsiteY2" fmla="*/ 2333709 h 2333709"/>
              <a:gd name="connsiteX3" fmla="*/ 15904 w 4162639"/>
              <a:gd name="connsiteY3" fmla="*/ 2333709 h 2333709"/>
              <a:gd name="connsiteX4" fmla="*/ 0 w 4162639"/>
              <a:gd name="connsiteY4" fmla="*/ 0 h 2333709"/>
              <a:gd name="connsiteX0" fmla="*/ 0 w 4178588"/>
              <a:gd name="connsiteY0" fmla="*/ 0 h 2349658"/>
              <a:gd name="connsiteX1" fmla="*/ 4178588 w 4178588"/>
              <a:gd name="connsiteY1" fmla="*/ 254490 h 2349658"/>
              <a:gd name="connsiteX2" fmla="*/ 1904514 w 4178588"/>
              <a:gd name="connsiteY2" fmla="*/ 2349658 h 2349658"/>
              <a:gd name="connsiteX3" fmla="*/ 31853 w 4178588"/>
              <a:gd name="connsiteY3" fmla="*/ 2349658 h 2349658"/>
              <a:gd name="connsiteX4" fmla="*/ 0 w 4178588"/>
              <a:gd name="connsiteY4" fmla="*/ 0 h 2349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78588" h="2349658">
                <a:moveTo>
                  <a:pt x="0" y="0"/>
                </a:moveTo>
                <a:lnTo>
                  <a:pt x="4178588" y="254490"/>
                </a:lnTo>
                <a:lnTo>
                  <a:pt x="1904514" y="2349658"/>
                </a:lnTo>
                <a:lnTo>
                  <a:pt x="31853" y="2349658"/>
                </a:lnTo>
                <a:cubicBezTo>
                  <a:pt x="29202" y="1394176"/>
                  <a:pt x="2651" y="955482"/>
                  <a:pt x="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2" name="Rechteck 1">
            <a:extLst>
              <a:ext uri="{FF2B5EF4-FFF2-40B4-BE49-F238E27FC236}">
                <a16:creationId xmlns:a16="http://schemas.microsoft.com/office/drawing/2014/main" id="{271C5696-9648-43A4-BF24-731865EA8B56}"/>
              </a:ext>
            </a:extLst>
          </p:cNvPr>
          <p:cNvSpPr/>
          <p:nvPr userDrawn="1"/>
        </p:nvSpPr>
        <p:spPr>
          <a:xfrm>
            <a:off x="891748" y="4575976"/>
            <a:ext cx="11324107" cy="2297926"/>
          </a:xfrm>
          <a:custGeom>
            <a:avLst/>
            <a:gdLst>
              <a:gd name="connsiteX0" fmla="*/ 0 w 11053762"/>
              <a:gd name="connsiteY0" fmla="*/ 0 h 1852654"/>
              <a:gd name="connsiteX1" fmla="*/ 11053762 w 11053762"/>
              <a:gd name="connsiteY1" fmla="*/ 0 h 1852654"/>
              <a:gd name="connsiteX2" fmla="*/ 11053762 w 11053762"/>
              <a:gd name="connsiteY2" fmla="*/ 1852654 h 1852654"/>
              <a:gd name="connsiteX3" fmla="*/ 0 w 11053762"/>
              <a:gd name="connsiteY3" fmla="*/ 1852654 h 1852654"/>
              <a:gd name="connsiteX4" fmla="*/ 0 w 11053762"/>
              <a:gd name="connsiteY4" fmla="*/ 0 h 1852654"/>
              <a:gd name="connsiteX0" fmla="*/ 0 w 11053762"/>
              <a:gd name="connsiteY0" fmla="*/ 0 h 1860605"/>
              <a:gd name="connsiteX1" fmla="*/ 11053762 w 11053762"/>
              <a:gd name="connsiteY1" fmla="*/ 0 h 1860605"/>
              <a:gd name="connsiteX2" fmla="*/ 11053762 w 11053762"/>
              <a:gd name="connsiteY2" fmla="*/ 1852654 h 1860605"/>
              <a:gd name="connsiteX3" fmla="*/ 620202 w 11053762"/>
              <a:gd name="connsiteY3" fmla="*/ 1860605 h 1860605"/>
              <a:gd name="connsiteX4" fmla="*/ 0 w 11053762"/>
              <a:gd name="connsiteY4" fmla="*/ 0 h 1860605"/>
              <a:gd name="connsiteX0" fmla="*/ 0 w 11061713"/>
              <a:gd name="connsiteY0" fmla="*/ 0 h 1860605"/>
              <a:gd name="connsiteX1" fmla="*/ 11061713 w 11061713"/>
              <a:gd name="connsiteY1" fmla="*/ 556591 h 1860605"/>
              <a:gd name="connsiteX2" fmla="*/ 11053762 w 11061713"/>
              <a:gd name="connsiteY2" fmla="*/ 1852654 h 1860605"/>
              <a:gd name="connsiteX3" fmla="*/ 620202 w 11061713"/>
              <a:gd name="connsiteY3" fmla="*/ 1860605 h 1860605"/>
              <a:gd name="connsiteX4" fmla="*/ 0 w 11061713"/>
              <a:gd name="connsiteY4" fmla="*/ 0 h 1860605"/>
              <a:gd name="connsiteX0" fmla="*/ 0 w 11061713"/>
              <a:gd name="connsiteY0" fmla="*/ 0 h 2711394"/>
              <a:gd name="connsiteX1" fmla="*/ 11061713 w 11061713"/>
              <a:gd name="connsiteY1" fmla="*/ 1407380 h 2711394"/>
              <a:gd name="connsiteX2" fmla="*/ 11053762 w 11061713"/>
              <a:gd name="connsiteY2" fmla="*/ 2703443 h 2711394"/>
              <a:gd name="connsiteX3" fmla="*/ 620202 w 11061713"/>
              <a:gd name="connsiteY3" fmla="*/ 2711394 h 2711394"/>
              <a:gd name="connsiteX4" fmla="*/ 0 w 11061713"/>
              <a:gd name="connsiteY4" fmla="*/ 0 h 2711394"/>
              <a:gd name="connsiteX0" fmla="*/ 0 w 11054526"/>
              <a:gd name="connsiteY0" fmla="*/ 0 h 2711394"/>
              <a:gd name="connsiteX1" fmla="*/ 11053762 w 11054526"/>
              <a:gd name="connsiteY1" fmla="*/ 1152938 h 2711394"/>
              <a:gd name="connsiteX2" fmla="*/ 11053762 w 11054526"/>
              <a:gd name="connsiteY2" fmla="*/ 2703443 h 2711394"/>
              <a:gd name="connsiteX3" fmla="*/ 620202 w 11054526"/>
              <a:gd name="connsiteY3" fmla="*/ 2711394 h 2711394"/>
              <a:gd name="connsiteX4" fmla="*/ 0 w 11054526"/>
              <a:gd name="connsiteY4" fmla="*/ 0 h 2711394"/>
              <a:gd name="connsiteX0" fmla="*/ 0 w 10975013"/>
              <a:gd name="connsiteY0" fmla="*/ 0 h 2297926"/>
              <a:gd name="connsiteX1" fmla="*/ 10974249 w 10975013"/>
              <a:gd name="connsiteY1" fmla="*/ 739470 h 2297926"/>
              <a:gd name="connsiteX2" fmla="*/ 10974249 w 10975013"/>
              <a:gd name="connsiteY2" fmla="*/ 2289975 h 2297926"/>
              <a:gd name="connsiteX3" fmla="*/ 540689 w 10975013"/>
              <a:gd name="connsiteY3" fmla="*/ 2297926 h 2297926"/>
              <a:gd name="connsiteX4" fmla="*/ 0 w 10975013"/>
              <a:gd name="connsiteY4" fmla="*/ 0 h 2297926"/>
              <a:gd name="connsiteX0" fmla="*/ 0 w 10974601"/>
              <a:gd name="connsiteY0" fmla="*/ 0 h 2297926"/>
              <a:gd name="connsiteX1" fmla="*/ 10966298 w 10974601"/>
              <a:gd name="connsiteY1" fmla="*/ 628152 h 2297926"/>
              <a:gd name="connsiteX2" fmla="*/ 10974249 w 10974601"/>
              <a:gd name="connsiteY2" fmla="*/ 2289975 h 2297926"/>
              <a:gd name="connsiteX3" fmla="*/ 540689 w 10974601"/>
              <a:gd name="connsiteY3" fmla="*/ 2297926 h 2297926"/>
              <a:gd name="connsiteX4" fmla="*/ 0 w 10974601"/>
              <a:gd name="connsiteY4" fmla="*/ 0 h 2297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74601" h="2297926">
                <a:moveTo>
                  <a:pt x="0" y="0"/>
                </a:moveTo>
                <a:lnTo>
                  <a:pt x="10966298" y="628152"/>
                </a:lnTo>
                <a:cubicBezTo>
                  <a:pt x="10963648" y="1060173"/>
                  <a:pt x="10976899" y="1857954"/>
                  <a:pt x="10974249" y="2289975"/>
                </a:cubicBezTo>
                <a:lnTo>
                  <a:pt x="540689" y="2297926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44" name="Grafik 15">
            <a:extLst>
              <a:ext uri="{FF2B5EF4-FFF2-40B4-BE49-F238E27FC236}">
                <a16:creationId xmlns:a16="http://schemas.microsoft.com/office/drawing/2014/main" id="{C55997DD-C665-4271-9FBF-5EE7F9078BA5}"/>
              </a:ext>
            </a:extLst>
          </p:cNvPr>
          <p:cNvSpPr/>
          <p:nvPr userDrawn="1"/>
        </p:nvSpPr>
        <p:spPr>
          <a:xfrm rot="5137378">
            <a:off x="9741871" y="-1725619"/>
            <a:ext cx="4069817" cy="4085980"/>
          </a:xfrm>
          <a:custGeom>
            <a:avLst/>
            <a:gdLst>
              <a:gd name="connsiteX0" fmla="*/ 4069817 w 4069817"/>
              <a:gd name="connsiteY0" fmla="*/ 1333748 h 4085980"/>
              <a:gd name="connsiteX1" fmla="*/ 2752233 w 4069817"/>
              <a:gd name="connsiteY1" fmla="*/ 0 h 4085980"/>
              <a:gd name="connsiteX2" fmla="*/ 0 w 4069817"/>
              <a:gd name="connsiteY2" fmla="*/ 1354320 h 4085980"/>
              <a:gd name="connsiteX3" fmla="*/ 0 w 4069817"/>
              <a:gd name="connsiteY3" fmla="*/ 4085981 h 4085980"/>
              <a:gd name="connsiteX4" fmla="*/ 2747335 w 4069817"/>
              <a:gd name="connsiteY4" fmla="*/ 4085981 h 4085980"/>
              <a:gd name="connsiteX5" fmla="*/ 4069817 w 4069817"/>
              <a:gd name="connsiteY5" fmla="*/ 1333748 h 40859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69817" h="4085980">
                <a:moveTo>
                  <a:pt x="4069817" y="1333748"/>
                </a:moveTo>
                <a:lnTo>
                  <a:pt x="2752233" y="0"/>
                </a:lnTo>
                <a:lnTo>
                  <a:pt x="0" y="1354320"/>
                </a:lnTo>
                <a:lnTo>
                  <a:pt x="0" y="4085981"/>
                </a:lnTo>
                <a:lnTo>
                  <a:pt x="2747335" y="4085981"/>
                </a:lnTo>
                <a:lnTo>
                  <a:pt x="4069817" y="1333748"/>
                </a:lnTo>
                <a:close/>
              </a:path>
            </a:pathLst>
          </a:custGeom>
          <a:solidFill>
            <a:schemeClr val="accent1"/>
          </a:solidFill>
          <a:ln w="48887" cap="flat">
            <a:noFill/>
            <a:prstDash val="solid"/>
            <a:miter/>
          </a:ln>
        </p:spPr>
        <p:txBody>
          <a:bodyPr rtlCol="0" anchor="ctr"/>
          <a:lstStyle/>
          <a:p>
            <a:endParaRPr lang="de-CH"/>
          </a:p>
        </p:txBody>
      </p:sp>
      <p:sp>
        <p:nvSpPr>
          <p:cNvPr id="22" name="Textplatzhalter 3">
            <a:extLst>
              <a:ext uri="{FF2B5EF4-FFF2-40B4-BE49-F238E27FC236}">
                <a16:creationId xmlns:a16="http://schemas.microsoft.com/office/drawing/2014/main" id="{E34617A8-2F7D-4479-B074-1187D5D6295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480142" y="5881788"/>
            <a:ext cx="10163709" cy="748648"/>
          </a:xfrm>
          <a:prstGeom prst="rect">
            <a:avLst/>
          </a:prstGeom>
          <a:effectLst/>
        </p:spPr>
        <p:txBody>
          <a:bodyPr>
            <a:noAutofit/>
          </a:bodyPr>
          <a:lstStyle>
            <a:lvl1pPr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Untertitel</a:t>
            </a:r>
            <a:endParaRPr lang="de-CH" dirty="0"/>
          </a:p>
        </p:txBody>
      </p:sp>
      <p:sp>
        <p:nvSpPr>
          <p:cNvPr id="45" name="Textplatzhalter 14">
            <a:extLst>
              <a:ext uri="{FF2B5EF4-FFF2-40B4-BE49-F238E27FC236}">
                <a16:creationId xmlns:a16="http://schemas.microsoft.com/office/drawing/2014/main" id="{0DE5626D-634A-4599-8D1A-3F4BD0C8136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80143" y="5152445"/>
            <a:ext cx="10163709" cy="652007"/>
          </a:xfrm>
          <a:prstGeom prst="rect">
            <a:avLst/>
          </a:prstGeom>
          <a:noFill/>
          <a:effectLst/>
        </p:spPr>
        <p:txBody>
          <a:bodyPr/>
          <a:lstStyle>
            <a:lvl1pPr>
              <a:defRPr sz="4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Titel</a:t>
            </a:r>
            <a:endParaRPr lang="de-CH" dirty="0"/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C0787880-0656-44AE-89AE-E27DCC86EEA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9863192" y="278489"/>
            <a:ext cx="2211508" cy="791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4012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nks Text, rechts Bild gro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platzhalter 2">
            <a:extLst>
              <a:ext uri="{FF2B5EF4-FFF2-40B4-BE49-F238E27FC236}">
                <a16:creationId xmlns:a16="http://schemas.microsoft.com/office/drawing/2014/main" id="{721CD7C3-CFC5-4B60-913F-F125A675CF7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32812" y="489877"/>
            <a:ext cx="4742473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6" name="Textplatzhalter 2">
            <a:extLst>
              <a:ext uri="{FF2B5EF4-FFF2-40B4-BE49-F238E27FC236}">
                <a16:creationId xmlns:a16="http://schemas.microsoft.com/office/drawing/2014/main" id="{C89786FA-3C61-41EB-A248-9DC0F3A6FF1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2811" y="907136"/>
            <a:ext cx="4742473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sp>
        <p:nvSpPr>
          <p:cNvPr id="2" name="Rechteck 1">
            <a:extLst>
              <a:ext uri="{FF2B5EF4-FFF2-40B4-BE49-F238E27FC236}">
                <a16:creationId xmlns:a16="http://schemas.microsoft.com/office/drawing/2014/main" id="{12128101-DD14-45C7-800C-337DE23A5A31}"/>
              </a:ext>
            </a:extLst>
          </p:cNvPr>
          <p:cNvSpPr/>
          <p:nvPr userDrawn="1"/>
        </p:nvSpPr>
        <p:spPr>
          <a:xfrm rot="731324">
            <a:off x="4946936" y="-190133"/>
            <a:ext cx="141445" cy="7267515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52400" dist="38100" dir="8100000" algn="t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0" name="Bildplatzhalter 9">
            <a:extLst>
              <a:ext uri="{FF2B5EF4-FFF2-40B4-BE49-F238E27FC236}">
                <a16:creationId xmlns:a16="http://schemas.microsoft.com/office/drawing/2014/main" id="{B4257166-8A79-4362-81F2-40A47645299C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314686" y="0"/>
            <a:ext cx="7877312" cy="6858000"/>
          </a:xfrm>
          <a:custGeom>
            <a:avLst/>
            <a:gdLst>
              <a:gd name="connsiteX0" fmla="*/ 1485612 w 7877312"/>
              <a:gd name="connsiteY0" fmla="*/ 0 h 6848810"/>
              <a:gd name="connsiteX1" fmla="*/ 7877312 w 7877312"/>
              <a:gd name="connsiteY1" fmla="*/ 0 h 6848810"/>
              <a:gd name="connsiteX2" fmla="*/ 7877312 w 7877312"/>
              <a:gd name="connsiteY2" fmla="*/ 6848810 h 6848810"/>
              <a:gd name="connsiteX3" fmla="*/ 0 w 7877312"/>
              <a:gd name="connsiteY3" fmla="*/ 6848810 h 6848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77312" h="6848810">
                <a:moveTo>
                  <a:pt x="1485612" y="0"/>
                </a:moveTo>
                <a:lnTo>
                  <a:pt x="7877312" y="0"/>
                </a:lnTo>
                <a:lnTo>
                  <a:pt x="7877312" y="6848810"/>
                </a:lnTo>
                <a:lnTo>
                  <a:pt x="0" y="684881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anchor="ctr">
            <a:noAutofit/>
          </a:bodyPr>
          <a:lstStyle>
            <a:lvl1pPr algn="ctr">
              <a:defRPr/>
            </a:lvl1pPr>
          </a:lstStyle>
          <a:p>
            <a:r>
              <a:rPr lang="de-DE"/>
              <a:t>Bild auf Platzhalter </a:t>
            </a:r>
          </a:p>
          <a:p>
            <a:r>
              <a:rPr lang="de-DE"/>
              <a:t>ziehen oder durch </a:t>
            </a:r>
          </a:p>
          <a:p>
            <a:r>
              <a:rPr lang="de-DE"/>
              <a:t>Klicken auf Symbol hinzufügen    </a:t>
            </a:r>
          </a:p>
        </p:txBody>
      </p:sp>
      <p:sp>
        <p:nvSpPr>
          <p:cNvPr id="8" name="Textplatzhalter 2">
            <a:extLst>
              <a:ext uri="{FF2B5EF4-FFF2-40B4-BE49-F238E27FC236}">
                <a16:creationId xmlns:a16="http://schemas.microsoft.com/office/drawing/2014/main" id="{D7E3A3E9-7178-4E77-BDCE-B4C09E00676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32810" y="1581850"/>
            <a:ext cx="4198679" cy="489586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58815034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nks Text, rechts Bild kle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fik 17">
            <a:extLst>
              <a:ext uri="{FF2B5EF4-FFF2-40B4-BE49-F238E27FC236}">
                <a16:creationId xmlns:a16="http://schemas.microsoft.com/office/drawing/2014/main" id="{F810522A-58FA-4109-84E0-E2019DF660D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46197">
            <a:off x="5862855" y="5559200"/>
            <a:ext cx="2857853" cy="2857853"/>
          </a:xfrm>
          <a:prstGeom prst="rect">
            <a:avLst/>
          </a:prstGeom>
        </p:spPr>
      </p:pic>
      <p:pic>
        <p:nvPicPr>
          <p:cNvPr id="19" name="Grafik 18">
            <a:extLst>
              <a:ext uri="{FF2B5EF4-FFF2-40B4-BE49-F238E27FC236}">
                <a16:creationId xmlns:a16="http://schemas.microsoft.com/office/drawing/2014/main" id="{342E000A-6464-494F-A194-270ABEC41D1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797307">
            <a:off x="8558873" y="-360384"/>
            <a:ext cx="2136107" cy="2136107"/>
          </a:xfrm>
          <a:prstGeom prst="rect">
            <a:avLst/>
          </a:prstGeom>
        </p:spPr>
      </p:pic>
      <p:sp>
        <p:nvSpPr>
          <p:cNvPr id="12" name="Textplatzhalter 2">
            <a:extLst>
              <a:ext uri="{FF2B5EF4-FFF2-40B4-BE49-F238E27FC236}">
                <a16:creationId xmlns:a16="http://schemas.microsoft.com/office/drawing/2014/main" id="{81E7E078-2460-4E28-BF70-B58D664AA19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32812" y="489877"/>
            <a:ext cx="4742473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3" name="Textplatzhalter 2">
            <a:extLst>
              <a:ext uri="{FF2B5EF4-FFF2-40B4-BE49-F238E27FC236}">
                <a16:creationId xmlns:a16="http://schemas.microsoft.com/office/drawing/2014/main" id="{F04F13D2-4D98-4A83-88C4-A60B4915B0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2811" y="907136"/>
            <a:ext cx="4742473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sp>
        <p:nvSpPr>
          <p:cNvPr id="17" name="Rechteck 16">
            <a:extLst>
              <a:ext uri="{FF2B5EF4-FFF2-40B4-BE49-F238E27FC236}">
                <a16:creationId xmlns:a16="http://schemas.microsoft.com/office/drawing/2014/main" id="{CCE1D04F-8E9F-4AAE-8404-4403C977AD1B}"/>
              </a:ext>
            </a:extLst>
          </p:cNvPr>
          <p:cNvSpPr/>
          <p:nvPr userDrawn="1"/>
        </p:nvSpPr>
        <p:spPr>
          <a:xfrm rot="833300">
            <a:off x="8499761" y="-190133"/>
            <a:ext cx="141445" cy="7267515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52400" dist="38100" dir="8100000" algn="t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4" name="Bildplatzhalter 13">
            <a:extLst>
              <a:ext uri="{FF2B5EF4-FFF2-40B4-BE49-F238E27FC236}">
                <a16:creationId xmlns:a16="http://schemas.microsoft.com/office/drawing/2014/main" id="{079311C2-B2C7-42BE-8E47-617DF0645B5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7781116" y="-9190"/>
            <a:ext cx="4410882" cy="6867190"/>
          </a:xfrm>
          <a:custGeom>
            <a:avLst/>
            <a:gdLst>
              <a:gd name="connsiteX0" fmla="*/ 1679891 w 4410882"/>
              <a:gd name="connsiteY0" fmla="*/ 0 h 6858000"/>
              <a:gd name="connsiteX1" fmla="*/ 4410882 w 4410882"/>
              <a:gd name="connsiteY1" fmla="*/ 0 h 6858000"/>
              <a:gd name="connsiteX2" fmla="*/ 4410882 w 4410882"/>
              <a:gd name="connsiteY2" fmla="*/ 6858000 h 6858000"/>
              <a:gd name="connsiteX3" fmla="*/ 0 w 441088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10882" h="6858000">
                <a:moveTo>
                  <a:pt x="1679891" y="0"/>
                </a:moveTo>
                <a:lnTo>
                  <a:pt x="4410882" y="0"/>
                </a:lnTo>
                <a:lnTo>
                  <a:pt x="441088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anchor="ctr">
            <a:noAutofit/>
          </a:bodyPr>
          <a:lstStyle>
            <a:lvl1pPr algn="ctr">
              <a:defRPr sz="1800"/>
            </a:lvl1pPr>
          </a:lstStyle>
          <a:p>
            <a:r>
              <a:rPr lang="de-DE"/>
              <a:t>Bild auf Platzhalter </a:t>
            </a:r>
          </a:p>
          <a:p>
            <a:r>
              <a:rPr lang="de-DE"/>
              <a:t>ziehen oder durch </a:t>
            </a:r>
          </a:p>
          <a:p>
            <a:r>
              <a:rPr lang="de-DE"/>
              <a:t>Klicken auf Symbol </a:t>
            </a:r>
          </a:p>
          <a:p>
            <a:r>
              <a:rPr lang="de-DE"/>
              <a:t>hinzufügen    </a:t>
            </a:r>
          </a:p>
        </p:txBody>
      </p:sp>
      <p:sp>
        <p:nvSpPr>
          <p:cNvPr id="10" name="Textplatzhalter 2">
            <a:extLst>
              <a:ext uri="{FF2B5EF4-FFF2-40B4-BE49-F238E27FC236}">
                <a16:creationId xmlns:a16="http://schemas.microsoft.com/office/drawing/2014/main" id="{037E8374-0168-4800-9F4F-DDEFC753D12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32810" y="1581850"/>
            <a:ext cx="7248303" cy="487877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42299207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nks Bulletpoints, rechts Bild gro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 7">
            <a:extLst>
              <a:ext uri="{FF2B5EF4-FFF2-40B4-BE49-F238E27FC236}">
                <a16:creationId xmlns:a16="http://schemas.microsoft.com/office/drawing/2014/main" id="{70854699-2D07-44F3-BFD5-C7A004A5BD1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897046">
            <a:off x="720453" y="2178787"/>
            <a:ext cx="2857853" cy="2857853"/>
          </a:xfrm>
          <a:prstGeom prst="rect">
            <a:avLst/>
          </a:prstGeom>
        </p:spPr>
      </p:pic>
      <p:sp>
        <p:nvSpPr>
          <p:cNvPr id="9" name="Textplatzhalter 2">
            <a:extLst>
              <a:ext uri="{FF2B5EF4-FFF2-40B4-BE49-F238E27FC236}">
                <a16:creationId xmlns:a16="http://schemas.microsoft.com/office/drawing/2014/main" id="{D4B73A6D-9D29-41DF-8A3D-BFC92FEFE7D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32812" y="489877"/>
            <a:ext cx="4742473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0" name="Textplatzhalter 2">
            <a:extLst>
              <a:ext uri="{FF2B5EF4-FFF2-40B4-BE49-F238E27FC236}">
                <a16:creationId xmlns:a16="http://schemas.microsoft.com/office/drawing/2014/main" id="{F62B3164-FB37-4463-AD3E-D08378C4383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2811" y="907136"/>
            <a:ext cx="4742473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sp>
        <p:nvSpPr>
          <p:cNvPr id="16" name="Rechteck 15">
            <a:extLst>
              <a:ext uri="{FF2B5EF4-FFF2-40B4-BE49-F238E27FC236}">
                <a16:creationId xmlns:a16="http://schemas.microsoft.com/office/drawing/2014/main" id="{5FCC4EEA-7E9E-4CA7-B63A-3B605D0415E3}"/>
              </a:ext>
            </a:extLst>
          </p:cNvPr>
          <p:cNvSpPr/>
          <p:nvPr userDrawn="1"/>
        </p:nvSpPr>
        <p:spPr>
          <a:xfrm rot="731324">
            <a:off x="4946936" y="-190133"/>
            <a:ext cx="141445" cy="7267515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52400" dist="38100" dir="8100000" algn="t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3" name="Bildplatzhalter 12">
            <a:extLst>
              <a:ext uri="{FF2B5EF4-FFF2-40B4-BE49-F238E27FC236}">
                <a16:creationId xmlns:a16="http://schemas.microsoft.com/office/drawing/2014/main" id="{B8C82EC1-307D-426F-871C-D21259282BB1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314686" y="0"/>
            <a:ext cx="7877312" cy="6858000"/>
          </a:xfrm>
          <a:custGeom>
            <a:avLst/>
            <a:gdLst>
              <a:gd name="connsiteX0" fmla="*/ 1485612 w 7877312"/>
              <a:gd name="connsiteY0" fmla="*/ 0 h 6848810"/>
              <a:gd name="connsiteX1" fmla="*/ 7877312 w 7877312"/>
              <a:gd name="connsiteY1" fmla="*/ 0 h 6848810"/>
              <a:gd name="connsiteX2" fmla="*/ 7877312 w 7877312"/>
              <a:gd name="connsiteY2" fmla="*/ 6848810 h 6848810"/>
              <a:gd name="connsiteX3" fmla="*/ 0 w 7877312"/>
              <a:gd name="connsiteY3" fmla="*/ 6848810 h 6848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77312" h="6848810">
                <a:moveTo>
                  <a:pt x="1485612" y="0"/>
                </a:moveTo>
                <a:lnTo>
                  <a:pt x="7877312" y="0"/>
                </a:lnTo>
                <a:lnTo>
                  <a:pt x="7877312" y="6848810"/>
                </a:lnTo>
                <a:lnTo>
                  <a:pt x="0" y="684881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anchor="ctr">
            <a:noAutofit/>
          </a:bodyPr>
          <a:lstStyle>
            <a:lvl1pPr algn="ctr">
              <a:defRPr/>
            </a:lvl1pPr>
          </a:lstStyle>
          <a:p>
            <a:r>
              <a:rPr lang="de-DE"/>
              <a:t>Bild auf Platzhalter </a:t>
            </a:r>
          </a:p>
          <a:p>
            <a:r>
              <a:rPr lang="de-DE"/>
              <a:t>ziehen oder durch </a:t>
            </a:r>
          </a:p>
          <a:p>
            <a:r>
              <a:rPr lang="de-DE"/>
              <a:t>Klicken auf Symbol hinzufügen    </a:t>
            </a:r>
          </a:p>
        </p:txBody>
      </p:sp>
      <p:sp>
        <p:nvSpPr>
          <p:cNvPr id="12" name="Textplatzhalter 2">
            <a:extLst>
              <a:ext uri="{FF2B5EF4-FFF2-40B4-BE49-F238E27FC236}">
                <a16:creationId xmlns:a16="http://schemas.microsoft.com/office/drawing/2014/main" id="{D9201FF7-A727-4678-9C74-BCAA89E4566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33916" y="1803341"/>
            <a:ext cx="4141235" cy="4819650"/>
          </a:xfrm>
          <a:prstGeom prst="rect">
            <a:avLst/>
          </a:prstGeom>
        </p:spPr>
        <p:txBody>
          <a:bodyPr/>
          <a:lstStyle>
            <a:lvl1pPr marL="457200" indent="-457200">
              <a:buFont typeface="Arial" panose="020B0604020202020204" pitchFamily="34" charset="0"/>
              <a:buChar char="•"/>
              <a:defRPr sz="2800"/>
            </a:lvl1pPr>
            <a:lvl2pPr marL="457200" indent="0">
              <a:buNone/>
              <a:defRPr/>
            </a:lvl2pPr>
          </a:lstStyle>
          <a:p>
            <a:pPr lvl="0"/>
            <a:r>
              <a:rPr lang="de-CH" dirty="0" err="1"/>
              <a:t>Bulletpoint</a:t>
            </a:r>
            <a:endParaRPr lang="de-CH" dirty="0"/>
          </a:p>
          <a:p>
            <a:pPr lvl="0"/>
            <a:r>
              <a:rPr lang="de-CH" dirty="0" err="1"/>
              <a:t>Bulletpoint</a:t>
            </a:r>
            <a:endParaRPr lang="de-CH" dirty="0"/>
          </a:p>
          <a:p>
            <a:pPr lvl="0"/>
            <a:r>
              <a:rPr lang="de-CH" dirty="0" err="1"/>
              <a:t>Bulletpoint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422892118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chts Text, links Bild gro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hteck 17">
            <a:extLst>
              <a:ext uri="{FF2B5EF4-FFF2-40B4-BE49-F238E27FC236}">
                <a16:creationId xmlns:a16="http://schemas.microsoft.com/office/drawing/2014/main" id="{47B0837C-2798-4AB7-8DAC-6F1DA4929F70}"/>
              </a:ext>
            </a:extLst>
          </p:cNvPr>
          <p:cNvSpPr/>
          <p:nvPr userDrawn="1"/>
        </p:nvSpPr>
        <p:spPr>
          <a:xfrm rot="20868676" flipH="1">
            <a:off x="7118637" y="-190133"/>
            <a:ext cx="141445" cy="7267515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52400" dist="38100" dir="8100000" algn="t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7" name="Bildplatzhalter 16">
            <a:extLst>
              <a:ext uri="{FF2B5EF4-FFF2-40B4-BE49-F238E27FC236}">
                <a16:creationId xmlns:a16="http://schemas.microsoft.com/office/drawing/2014/main" id="{83759262-1F5A-404B-9163-8E0A90A8AE4E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7877314" cy="6858000"/>
          </a:xfrm>
          <a:custGeom>
            <a:avLst/>
            <a:gdLst>
              <a:gd name="connsiteX0" fmla="*/ 0 w 7877314"/>
              <a:gd name="connsiteY0" fmla="*/ 0 h 6848810"/>
              <a:gd name="connsiteX1" fmla="*/ 6391701 w 7877314"/>
              <a:gd name="connsiteY1" fmla="*/ 0 h 6848810"/>
              <a:gd name="connsiteX2" fmla="*/ 7877314 w 7877314"/>
              <a:gd name="connsiteY2" fmla="*/ 6848810 h 6848810"/>
              <a:gd name="connsiteX3" fmla="*/ 0 w 7877314"/>
              <a:gd name="connsiteY3" fmla="*/ 6848810 h 6848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77314" h="6848810">
                <a:moveTo>
                  <a:pt x="0" y="0"/>
                </a:moveTo>
                <a:lnTo>
                  <a:pt x="6391701" y="0"/>
                </a:lnTo>
                <a:lnTo>
                  <a:pt x="7877314" y="6848810"/>
                </a:lnTo>
                <a:lnTo>
                  <a:pt x="0" y="684881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anchor="ctr">
            <a:noAutofit/>
          </a:bodyPr>
          <a:lstStyle>
            <a:lvl1pPr algn="ctr">
              <a:defRPr/>
            </a:lvl1pPr>
          </a:lstStyle>
          <a:p>
            <a:r>
              <a:rPr lang="de-DE"/>
              <a:t>Bild auf Platzhalter </a:t>
            </a:r>
          </a:p>
          <a:p>
            <a:r>
              <a:rPr lang="de-DE"/>
              <a:t>ziehen oder durch </a:t>
            </a:r>
          </a:p>
          <a:p>
            <a:r>
              <a:rPr lang="de-DE"/>
              <a:t>Klicken auf Symbol hinzufügen    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CC419D57-1AEE-477F-A518-50FE3C097A4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897046">
            <a:off x="8064955" y="2178787"/>
            <a:ext cx="2857853" cy="2857853"/>
          </a:xfrm>
          <a:prstGeom prst="rect">
            <a:avLst/>
          </a:prstGeom>
        </p:spPr>
      </p:pic>
      <p:sp>
        <p:nvSpPr>
          <p:cNvPr id="22" name="Textplatzhalter 2">
            <a:extLst>
              <a:ext uri="{FF2B5EF4-FFF2-40B4-BE49-F238E27FC236}">
                <a16:creationId xmlns:a16="http://schemas.microsoft.com/office/drawing/2014/main" id="{0EADBC0E-170C-4556-A684-58AB18FCD71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578419" y="489877"/>
            <a:ext cx="4742473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23" name="Textplatzhalter 2">
            <a:extLst>
              <a:ext uri="{FF2B5EF4-FFF2-40B4-BE49-F238E27FC236}">
                <a16:creationId xmlns:a16="http://schemas.microsoft.com/office/drawing/2014/main" id="{66A9A08B-200F-4D99-AAC0-DF463677770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578418" y="907136"/>
            <a:ext cx="4742473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sp>
        <p:nvSpPr>
          <p:cNvPr id="9" name="Textplatzhalter 2">
            <a:extLst>
              <a:ext uri="{FF2B5EF4-FFF2-40B4-BE49-F238E27FC236}">
                <a16:creationId xmlns:a16="http://schemas.microsoft.com/office/drawing/2014/main" id="{113FF335-281F-4DB7-A365-51311B3156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578418" y="1803341"/>
            <a:ext cx="4141235" cy="4819650"/>
          </a:xfrm>
          <a:prstGeom prst="rect">
            <a:avLst/>
          </a:prstGeom>
        </p:spPr>
        <p:txBody>
          <a:bodyPr/>
          <a:lstStyle>
            <a:lvl1pPr marL="457200" indent="-457200">
              <a:buFont typeface="Arial" panose="020B0604020202020204" pitchFamily="34" charset="0"/>
              <a:buChar char="•"/>
              <a:defRPr sz="2800"/>
            </a:lvl1pPr>
            <a:lvl2pPr marL="457200" indent="0">
              <a:buNone/>
              <a:defRPr/>
            </a:lvl2pPr>
          </a:lstStyle>
          <a:p>
            <a:pPr lvl="0"/>
            <a:r>
              <a:rPr lang="de-CH" dirty="0" err="1"/>
              <a:t>Bulletpoint</a:t>
            </a:r>
            <a:endParaRPr lang="de-CH" dirty="0"/>
          </a:p>
          <a:p>
            <a:pPr lvl="0"/>
            <a:r>
              <a:rPr lang="de-CH" dirty="0" err="1"/>
              <a:t>Bulletpoint</a:t>
            </a:r>
            <a:endParaRPr lang="de-CH" dirty="0"/>
          </a:p>
          <a:p>
            <a:pPr lvl="0"/>
            <a:r>
              <a:rPr lang="de-CH" dirty="0" err="1"/>
              <a:t>Bulletpoint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57758877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chts Text, links Bild kle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Grafik 16">
            <a:extLst>
              <a:ext uri="{FF2B5EF4-FFF2-40B4-BE49-F238E27FC236}">
                <a16:creationId xmlns:a16="http://schemas.microsoft.com/office/drawing/2014/main" id="{D572019B-E5E7-43D6-8C5F-0C06454CE74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9938670">
            <a:off x="775347" y="136706"/>
            <a:ext cx="2857853" cy="2857853"/>
          </a:xfrm>
          <a:prstGeom prst="rect">
            <a:avLst/>
          </a:prstGeom>
        </p:spPr>
      </p:pic>
      <p:sp>
        <p:nvSpPr>
          <p:cNvPr id="9" name="Textplatzhalter 2">
            <a:extLst>
              <a:ext uri="{FF2B5EF4-FFF2-40B4-BE49-F238E27FC236}">
                <a16:creationId xmlns:a16="http://schemas.microsoft.com/office/drawing/2014/main" id="{F92CD54E-1705-4438-9545-FC666CD0D08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62284" y="489877"/>
            <a:ext cx="4742473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0" name="Textplatzhalter 2">
            <a:extLst>
              <a:ext uri="{FF2B5EF4-FFF2-40B4-BE49-F238E27FC236}">
                <a16:creationId xmlns:a16="http://schemas.microsoft.com/office/drawing/2014/main" id="{EA29BD30-833A-4081-AD6C-7886DA041FF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262283" y="907136"/>
            <a:ext cx="4742473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sp>
        <p:nvSpPr>
          <p:cNvPr id="14" name="Rechteck 13">
            <a:extLst>
              <a:ext uri="{FF2B5EF4-FFF2-40B4-BE49-F238E27FC236}">
                <a16:creationId xmlns:a16="http://schemas.microsoft.com/office/drawing/2014/main" id="{C5DCFFAB-7C89-424C-81D8-E938E93D8D2C}"/>
              </a:ext>
            </a:extLst>
          </p:cNvPr>
          <p:cNvSpPr/>
          <p:nvPr userDrawn="1"/>
        </p:nvSpPr>
        <p:spPr>
          <a:xfrm rot="20776637" flipH="1">
            <a:off x="3545729" y="-190134"/>
            <a:ext cx="141445" cy="7267515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52400" dist="38100" dir="8100000" algn="t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3" name="Bildplatzhalter 12">
            <a:extLst>
              <a:ext uri="{FF2B5EF4-FFF2-40B4-BE49-F238E27FC236}">
                <a16:creationId xmlns:a16="http://schemas.microsoft.com/office/drawing/2014/main" id="{5EFD36B4-1286-490A-A5F1-955D0C73A203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4408550" cy="6858000"/>
          </a:xfrm>
          <a:custGeom>
            <a:avLst/>
            <a:gdLst>
              <a:gd name="connsiteX0" fmla="*/ 0 w 4408550"/>
              <a:gd name="connsiteY0" fmla="*/ 0 h 6848810"/>
              <a:gd name="connsiteX1" fmla="*/ 2730909 w 4408550"/>
              <a:gd name="connsiteY1" fmla="*/ 0 h 6848810"/>
              <a:gd name="connsiteX2" fmla="*/ 4408550 w 4408550"/>
              <a:gd name="connsiteY2" fmla="*/ 6848810 h 6848810"/>
              <a:gd name="connsiteX3" fmla="*/ 0 w 4408550"/>
              <a:gd name="connsiteY3" fmla="*/ 6848810 h 6848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08550" h="6848810">
                <a:moveTo>
                  <a:pt x="0" y="0"/>
                </a:moveTo>
                <a:lnTo>
                  <a:pt x="2730909" y="0"/>
                </a:lnTo>
                <a:lnTo>
                  <a:pt x="4408550" y="6848810"/>
                </a:lnTo>
                <a:lnTo>
                  <a:pt x="0" y="6848810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defRPr sz="1800"/>
            </a:lvl1pPr>
          </a:lstStyle>
          <a:p>
            <a:r>
              <a:rPr lang="de-DE"/>
              <a:t>Bild auf Platzhalter </a:t>
            </a:r>
          </a:p>
          <a:p>
            <a:r>
              <a:rPr lang="de-DE"/>
              <a:t>ziehen oder durch </a:t>
            </a:r>
          </a:p>
          <a:p>
            <a:r>
              <a:rPr lang="de-DE"/>
              <a:t>Klicken auf Symbol </a:t>
            </a:r>
          </a:p>
          <a:p>
            <a:r>
              <a:rPr lang="de-DE"/>
              <a:t>hinzufügen    </a:t>
            </a:r>
          </a:p>
        </p:txBody>
      </p:sp>
      <p:sp>
        <p:nvSpPr>
          <p:cNvPr id="11" name="Textplatzhalter 2">
            <a:extLst>
              <a:ext uri="{FF2B5EF4-FFF2-40B4-BE49-F238E27FC236}">
                <a16:creationId xmlns:a16="http://schemas.microsoft.com/office/drawing/2014/main" id="{C3116623-71EF-4E8C-98D4-8F1AF08A121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262282" y="1581850"/>
            <a:ext cx="7518589" cy="487877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68407927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en Text, unten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fik 17">
            <a:extLst>
              <a:ext uri="{FF2B5EF4-FFF2-40B4-BE49-F238E27FC236}">
                <a16:creationId xmlns:a16="http://schemas.microsoft.com/office/drawing/2014/main" id="{F810522A-58FA-4109-84E0-E2019DF660D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864622">
            <a:off x="10870927" y="849973"/>
            <a:ext cx="3312697" cy="3312697"/>
          </a:xfrm>
          <a:prstGeom prst="rect">
            <a:avLst/>
          </a:prstGeom>
        </p:spPr>
      </p:pic>
      <p:sp>
        <p:nvSpPr>
          <p:cNvPr id="12" name="Textplatzhalter 2">
            <a:extLst>
              <a:ext uri="{FF2B5EF4-FFF2-40B4-BE49-F238E27FC236}">
                <a16:creationId xmlns:a16="http://schemas.microsoft.com/office/drawing/2014/main" id="{81E7E078-2460-4E28-BF70-B58D664AA19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32812" y="489877"/>
            <a:ext cx="4742473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3" name="Textplatzhalter 2">
            <a:extLst>
              <a:ext uri="{FF2B5EF4-FFF2-40B4-BE49-F238E27FC236}">
                <a16:creationId xmlns:a16="http://schemas.microsoft.com/office/drawing/2014/main" id="{F04F13D2-4D98-4A83-88C4-A60B4915B0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2811" y="907136"/>
            <a:ext cx="4742473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sp>
        <p:nvSpPr>
          <p:cNvPr id="17" name="Rechteck 16">
            <a:extLst>
              <a:ext uri="{FF2B5EF4-FFF2-40B4-BE49-F238E27FC236}">
                <a16:creationId xmlns:a16="http://schemas.microsoft.com/office/drawing/2014/main" id="{CCE1D04F-8E9F-4AAE-8404-4403C977AD1B}"/>
              </a:ext>
            </a:extLst>
          </p:cNvPr>
          <p:cNvSpPr/>
          <p:nvPr userDrawn="1"/>
        </p:nvSpPr>
        <p:spPr>
          <a:xfrm rot="5400000">
            <a:off x="5955143" y="-2663600"/>
            <a:ext cx="141445" cy="12332272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52400" dist="38100" dir="8100000" algn="t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457599DC-CD8C-402C-9DFE-2B12D4C435BD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0" y="3535681"/>
            <a:ext cx="12192000" cy="3322320"/>
          </a:xfrm>
          <a:prstGeom prst="rect">
            <a:avLst/>
          </a:prstGeom>
        </p:spPr>
        <p:txBody>
          <a:bodyPr anchor="ctr"/>
          <a:lstStyle>
            <a:lvl1pPr algn="ctr">
              <a:defRPr sz="1800"/>
            </a:lvl1pPr>
          </a:lstStyle>
          <a:p>
            <a:r>
              <a:rPr lang="de-DE" dirty="0"/>
              <a:t>Bild auf Platzhalter </a:t>
            </a:r>
          </a:p>
          <a:p>
            <a:r>
              <a:rPr lang="de-DE" dirty="0"/>
              <a:t>ziehen oder durch </a:t>
            </a:r>
          </a:p>
          <a:p>
            <a:r>
              <a:rPr lang="de-DE" dirty="0"/>
              <a:t>Klicken auf Symbol hinzufügen</a:t>
            </a:r>
            <a:endParaRPr lang="de-CH" dirty="0"/>
          </a:p>
        </p:txBody>
      </p:sp>
      <p:sp>
        <p:nvSpPr>
          <p:cNvPr id="8" name="Textplatzhalter 2">
            <a:extLst>
              <a:ext uri="{FF2B5EF4-FFF2-40B4-BE49-F238E27FC236}">
                <a16:creationId xmlns:a16="http://schemas.microsoft.com/office/drawing/2014/main" id="{011CE551-5B60-4148-8268-3C8D4F8A906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32812" y="1581850"/>
            <a:ext cx="10081847" cy="161773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14978082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platzhalter 2">
            <a:extLst>
              <a:ext uri="{FF2B5EF4-FFF2-40B4-BE49-F238E27FC236}">
                <a16:creationId xmlns:a16="http://schemas.microsoft.com/office/drawing/2014/main" id="{7FD08038-F422-4937-8813-CB8325D839B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2812" y="489877"/>
            <a:ext cx="9887785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6" name="Textplatzhalter 2">
            <a:extLst>
              <a:ext uri="{FF2B5EF4-FFF2-40B4-BE49-F238E27FC236}">
                <a16:creationId xmlns:a16="http://schemas.microsoft.com/office/drawing/2014/main" id="{B4DFFF84-6089-470D-B0FE-E3490D8257A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2811" y="907136"/>
            <a:ext cx="9887785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33EADB87-0C81-4A80-9111-F007C780B7B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897046">
            <a:off x="11538739" y="1490245"/>
            <a:ext cx="1939721" cy="1939721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065DFBB9-05EB-4150-BEF8-0CDE54DE8D54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897046">
            <a:off x="10716819" y="-1182215"/>
            <a:ext cx="3152787" cy="3152787"/>
          </a:xfrm>
          <a:prstGeom prst="rect">
            <a:avLst/>
          </a:prstGeom>
        </p:spPr>
      </p:pic>
      <p:sp>
        <p:nvSpPr>
          <p:cNvPr id="9" name="Textplatzhalter 2">
            <a:extLst>
              <a:ext uri="{FF2B5EF4-FFF2-40B4-BE49-F238E27FC236}">
                <a16:creationId xmlns:a16="http://schemas.microsoft.com/office/drawing/2014/main" id="{D97C410D-8A75-4E4C-ACFE-6BD225633BC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32812" y="1581850"/>
            <a:ext cx="10808698" cy="497570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403648826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links quadrat, Text rech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platzhalter 2">
            <a:extLst>
              <a:ext uri="{FF2B5EF4-FFF2-40B4-BE49-F238E27FC236}">
                <a16:creationId xmlns:a16="http://schemas.microsoft.com/office/drawing/2014/main" id="{7FD08038-F422-4937-8813-CB8325D839B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2812" y="489877"/>
            <a:ext cx="9875910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6" name="Textplatzhalter 2">
            <a:extLst>
              <a:ext uri="{FF2B5EF4-FFF2-40B4-BE49-F238E27FC236}">
                <a16:creationId xmlns:a16="http://schemas.microsoft.com/office/drawing/2014/main" id="{B4DFFF84-6089-470D-B0FE-E3490D8257A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2811" y="907136"/>
            <a:ext cx="9875910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FEDD5008-D67C-49AF-8BDE-7BC3C023FF4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897046">
            <a:off x="11538739" y="1490245"/>
            <a:ext cx="1939721" cy="1939721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4E5D9427-106E-4EE4-AA0A-1A29F0D564A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897046">
            <a:off x="10716819" y="-1182215"/>
            <a:ext cx="3152787" cy="3152787"/>
          </a:xfrm>
          <a:prstGeom prst="rect">
            <a:avLst/>
          </a:prstGeom>
        </p:spPr>
      </p:pic>
      <p:sp>
        <p:nvSpPr>
          <p:cNvPr id="8" name="Bildplatzhalter 2">
            <a:extLst>
              <a:ext uri="{FF2B5EF4-FFF2-40B4-BE49-F238E27FC236}">
                <a16:creationId xmlns:a16="http://schemas.microsoft.com/office/drawing/2014/main" id="{75958986-0E9B-437B-8441-CDD94929269D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532812" y="1581851"/>
            <a:ext cx="4742472" cy="4881970"/>
          </a:xfrm>
          <a:prstGeom prst="rect">
            <a:avLst/>
          </a:prstGeom>
          <a:effectLst>
            <a:outerShdw blurRad="177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de-CH"/>
          </a:p>
        </p:txBody>
      </p:sp>
      <p:sp>
        <p:nvSpPr>
          <p:cNvPr id="9" name="Textplatzhalter 2">
            <a:extLst>
              <a:ext uri="{FF2B5EF4-FFF2-40B4-BE49-F238E27FC236}">
                <a16:creationId xmlns:a16="http://schemas.microsoft.com/office/drawing/2014/main" id="{FC5C761C-B2A2-4839-ABE3-5EAD23A4720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575464" y="1581850"/>
            <a:ext cx="5766045" cy="488197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46450289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links quadrat, Text rechts +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platzhalter 2">
            <a:extLst>
              <a:ext uri="{FF2B5EF4-FFF2-40B4-BE49-F238E27FC236}">
                <a16:creationId xmlns:a16="http://schemas.microsoft.com/office/drawing/2014/main" id="{7FD08038-F422-4937-8813-CB8325D839B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2812" y="489877"/>
            <a:ext cx="9875910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6" name="Textplatzhalter 2">
            <a:extLst>
              <a:ext uri="{FF2B5EF4-FFF2-40B4-BE49-F238E27FC236}">
                <a16:creationId xmlns:a16="http://schemas.microsoft.com/office/drawing/2014/main" id="{B4DFFF84-6089-470D-B0FE-E3490D8257A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2811" y="907136"/>
            <a:ext cx="9875910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FEDD5008-D67C-49AF-8BDE-7BC3C023FF4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897046">
            <a:off x="11538739" y="1490245"/>
            <a:ext cx="1939721" cy="1939721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4E5D9427-106E-4EE4-AA0A-1A29F0D564A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4760997">
            <a:off x="10328199" y="-956860"/>
            <a:ext cx="3152787" cy="3152787"/>
          </a:xfrm>
          <a:prstGeom prst="rect">
            <a:avLst/>
          </a:prstGeom>
        </p:spPr>
      </p:pic>
      <p:sp>
        <p:nvSpPr>
          <p:cNvPr id="3" name="Bildplatzhalter 2">
            <a:extLst>
              <a:ext uri="{FF2B5EF4-FFF2-40B4-BE49-F238E27FC236}">
                <a16:creationId xmlns:a16="http://schemas.microsoft.com/office/drawing/2014/main" id="{CADB061D-47C1-4778-BECA-3475EC7523D8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532812" y="1581851"/>
            <a:ext cx="4742472" cy="4881970"/>
          </a:xfrm>
          <a:prstGeom prst="rect">
            <a:avLst/>
          </a:prstGeom>
          <a:effectLst>
            <a:outerShdw blurRad="177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de-DE"/>
              <a:t>Bild durch Klicken auf Symbol hinzufügen</a:t>
            </a:r>
            <a:endParaRPr lang="de-CH"/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FCCF167D-0261-4578-B130-51E3D85964EF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10363200" y="224470"/>
            <a:ext cx="1760220" cy="629850"/>
          </a:xfrm>
          <a:prstGeom prst="rect">
            <a:avLst/>
          </a:prstGeom>
        </p:spPr>
      </p:pic>
      <p:sp>
        <p:nvSpPr>
          <p:cNvPr id="9" name="Textplatzhalter 2">
            <a:extLst>
              <a:ext uri="{FF2B5EF4-FFF2-40B4-BE49-F238E27FC236}">
                <a16:creationId xmlns:a16="http://schemas.microsoft.com/office/drawing/2014/main" id="{B4E300C4-89BF-41C6-89E9-937D07E457A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575464" y="1581850"/>
            <a:ext cx="5766045" cy="488197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413188648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Fakten &amp;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fik 11">
            <a:extLst>
              <a:ext uri="{FF2B5EF4-FFF2-40B4-BE49-F238E27FC236}">
                <a16:creationId xmlns:a16="http://schemas.microsoft.com/office/drawing/2014/main" id="{1442645B-3D15-45AE-BE40-8216C84D5E5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6579812">
            <a:off x="2310897" y="4132617"/>
            <a:ext cx="2074557" cy="2074557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A91A6885-5234-4245-BA87-A73C5088E2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3813629">
            <a:off x="7573399" y="3736731"/>
            <a:ext cx="2540854" cy="2540854"/>
          </a:xfrm>
          <a:prstGeom prst="rect">
            <a:avLst/>
          </a:prstGeom>
        </p:spPr>
      </p:pic>
      <p:sp>
        <p:nvSpPr>
          <p:cNvPr id="30" name="Textplatzhalter 2">
            <a:extLst>
              <a:ext uri="{FF2B5EF4-FFF2-40B4-BE49-F238E27FC236}">
                <a16:creationId xmlns:a16="http://schemas.microsoft.com/office/drawing/2014/main" id="{922E9B46-C0C9-4D56-B137-F22B8AEA673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069272" y="4180667"/>
            <a:ext cx="4557806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32" name="Textplatzhalter 2">
            <a:extLst>
              <a:ext uri="{FF2B5EF4-FFF2-40B4-BE49-F238E27FC236}">
                <a16:creationId xmlns:a16="http://schemas.microsoft.com/office/drawing/2014/main" id="{F788C1B0-4755-42A8-AC2D-DFF9D83CD63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3724" y="4673537"/>
            <a:ext cx="3808903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35" name="Textplatzhalter 2">
            <a:extLst>
              <a:ext uri="{FF2B5EF4-FFF2-40B4-BE49-F238E27FC236}">
                <a16:creationId xmlns:a16="http://schemas.microsoft.com/office/drawing/2014/main" id="{5622627D-C8C0-457B-8F3E-AFC01AA91CF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564923" y="4180667"/>
            <a:ext cx="4557805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36" name="Textplatzhalter 2">
            <a:extLst>
              <a:ext uri="{FF2B5EF4-FFF2-40B4-BE49-F238E27FC236}">
                <a16:creationId xmlns:a16="http://schemas.microsoft.com/office/drawing/2014/main" id="{C7BB486B-B76F-4C03-82DA-D812AECDA1F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939375" y="4673537"/>
            <a:ext cx="3808903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20" name="Bildplatzhalter 2">
            <a:extLst>
              <a:ext uri="{FF2B5EF4-FFF2-40B4-BE49-F238E27FC236}">
                <a16:creationId xmlns:a16="http://schemas.microsoft.com/office/drawing/2014/main" id="{3C17ADAF-FAAE-40DE-B689-26AF0E18E7B4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6564923" y="1587891"/>
            <a:ext cx="4557806" cy="1958341"/>
          </a:xfrm>
          <a:prstGeom prst="rect">
            <a:avLst/>
          </a:prstGeom>
          <a:effectLst>
            <a:outerShdw blurRad="177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de-DE"/>
              <a:t>Bild durch Klicken auf Symbol hinzufügen</a:t>
            </a:r>
            <a:endParaRPr lang="de-CH"/>
          </a:p>
        </p:txBody>
      </p:sp>
      <p:sp>
        <p:nvSpPr>
          <p:cNvPr id="16" name="Textplatzhalter 2">
            <a:extLst>
              <a:ext uri="{FF2B5EF4-FFF2-40B4-BE49-F238E27FC236}">
                <a16:creationId xmlns:a16="http://schemas.microsoft.com/office/drawing/2014/main" id="{4EA7B9E1-F8C1-4CCB-8C39-12806E6E3F5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0" y="489877"/>
            <a:ext cx="12192001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7" name="Textplatzhalter 2">
            <a:extLst>
              <a:ext uri="{FF2B5EF4-FFF2-40B4-BE49-F238E27FC236}">
                <a16:creationId xmlns:a16="http://schemas.microsoft.com/office/drawing/2014/main" id="{D06524AA-1336-48B0-A88B-90D925F8BEE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-1" y="907136"/>
            <a:ext cx="12192001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sp>
        <p:nvSpPr>
          <p:cNvPr id="18" name="Bildplatzhalter 2">
            <a:extLst>
              <a:ext uri="{FF2B5EF4-FFF2-40B4-BE49-F238E27FC236}">
                <a16:creationId xmlns:a16="http://schemas.microsoft.com/office/drawing/2014/main" id="{F16EC493-2BFD-4EAE-BA49-AE5B9678FF5A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1069272" y="1587891"/>
            <a:ext cx="4557806" cy="1958341"/>
          </a:xfrm>
          <a:prstGeom prst="rect">
            <a:avLst/>
          </a:prstGeom>
          <a:effectLst>
            <a:outerShdw blurRad="177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de-DE"/>
              <a:t>Bild durch Klicken auf Symbol hinzufügen</a:t>
            </a:r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0022763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Fakten &amp; Ic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fik 11">
            <a:extLst>
              <a:ext uri="{FF2B5EF4-FFF2-40B4-BE49-F238E27FC236}">
                <a16:creationId xmlns:a16="http://schemas.microsoft.com/office/drawing/2014/main" id="{C9C1C82F-F791-4103-BCB8-2C03383C8B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8406099">
            <a:off x="8350810" y="2364815"/>
            <a:ext cx="2533716" cy="2533716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A91A6885-5234-4245-BA87-A73C5088E2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3813629">
            <a:off x="4558784" y="2440523"/>
            <a:ext cx="3074433" cy="3074433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234EE0B8-148E-42D7-9B48-A419E61A4BA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6579812">
            <a:off x="1430063" y="2709509"/>
            <a:ext cx="2510214" cy="2510214"/>
          </a:xfrm>
          <a:prstGeom prst="rect">
            <a:avLst/>
          </a:prstGeom>
        </p:spPr>
      </p:pic>
      <p:sp>
        <p:nvSpPr>
          <p:cNvPr id="21" name="Bildplatzhalter 15">
            <a:extLst>
              <a:ext uri="{FF2B5EF4-FFF2-40B4-BE49-F238E27FC236}">
                <a16:creationId xmlns:a16="http://schemas.microsoft.com/office/drawing/2014/main" id="{5E7492FB-AF00-4366-856C-9E1F45E51C5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593658" y="2002837"/>
            <a:ext cx="1983658" cy="1356329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defRPr sz="1700"/>
            </a:lvl1pPr>
          </a:lstStyle>
          <a:p>
            <a:r>
              <a:rPr lang="de-DE"/>
              <a:t>Icon auf Platzhalter ziehen oder durch Klicken auf Symbol hinzufügen    </a:t>
            </a:r>
          </a:p>
        </p:txBody>
      </p:sp>
      <p:sp>
        <p:nvSpPr>
          <p:cNvPr id="22" name="Bildplatzhalter 15">
            <a:extLst>
              <a:ext uri="{FF2B5EF4-FFF2-40B4-BE49-F238E27FC236}">
                <a16:creationId xmlns:a16="http://schemas.microsoft.com/office/drawing/2014/main" id="{665A7344-A25F-48A4-8295-FE859545410A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5104171" y="2002837"/>
            <a:ext cx="1983658" cy="1356329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defRPr sz="1700"/>
            </a:lvl1pPr>
          </a:lstStyle>
          <a:p>
            <a:r>
              <a:rPr lang="de-DE"/>
              <a:t>Icon auf Platzhalter ziehen oder durch Klicken auf Symbol hinzufügen    </a:t>
            </a:r>
          </a:p>
        </p:txBody>
      </p:sp>
      <p:sp>
        <p:nvSpPr>
          <p:cNvPr id="23" name="Bildplatzhalter 15">
            <a:extLst>
              <a:ext uri="{FF2B5EF4-FFF2-40B4-BE49-F238E27FC236}">
                <a16:creationId xmlns:a16="http://schemas.microsoft.com/office/drawing/2014/main" id="{42A7C4B3-E034-4586-9A0E-D109A3CE5290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625839" y="2002837"/>
            <a:ext cx="1983658" cy="1356329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defRPr sz="1700"/>
            </a:lvl1pPr>
          </a:lstStyle>
          <a:p>
            <a:r>
              <a:rPr lang="de-DE"/>
              <a:t>Icon auf Platzhalter ziehen oder durch Klicken auf Symbol hinzufügen    </a:t>
            </a:r>
          </a:p>
        </p:txBody>
      </p:sp>
      <p:sp>
        <p:nvSpPr>
          <p:cNvPr id="30" name="Textplatzhalter 2">
            <a:extLst>
              <a:ext uri="{FF2B5EF4-FFF2-40B4-BE49-F238E27FC236}">
                <a16:creationId xmlns:a16="http://schemas.microsoft.com/office/drawing/2014/main" id="{922E9B46-C0C9-4D56-B137-F22B8AEA673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49423" y="3549449"/>
            <a:ext cx="3472128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32" name="Textplatzhalter 2">
            <a:extLst>
              <a:ext uri="{FF2B5EF4-FFF2-40B4-BE49-F238E27FC236}">
                <a16:creationId xmlns:a16="http://schemas.microsoft.com/office/drawing/2014/main" id="{F788C1B0-4755-42A8-AC2D-DFF9D83CD63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055522" y="4042167"/>
            <a:ext cx="3060000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35" name="Textplatzhalter 2">
            <a:extLst>
              <a:ext uri="{FF2B5EF4-FFF2-40B4-BE49-F238E27FC236}">
                <a16:creationId xmlns:a16="http://schemas.microsoft.com/office/drawing/2014/main" id="{5622627D-C8C0-457B-8F3E-AFC01AA91CF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359936" y="3549449"/>
            <a:ext cx="3472128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36" name="Textplatzhalter 2">
            <a:extLst>
              <a:ext uri="{FF2B5EF4-FFF2-40B4-BE49-F238E27FC236}">
                <a16:creationId xmlns:a16="http://schemas.microsoft.com/office/drawing/2014/main" id="{C7BB486B-B76F-4C03-82DA-D812AECDA1F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566000" y="4042167"/>
            <a:ext cx="3060000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39" name="Textplatzhalter 2">
            <a:extLst>
              <a:ext uri="{FF2B5EF4-FFF2-40B4-BE49-F238E27FC236}">
                <a16:creationId xmlns:a16="http://schemas.microsoft.com/office/drawing/2014/main" id="{F98209B3-6EE9-4A82-935A-B588D8A1556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881604" y="3549449"/>
            <a:ext cx="3472128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40" name="Textplatzhalter 2">
            <a:extLst>
              <a:ext uri="{FF2B5EF4-FFF2-40B4-BE49-F238E27FC236}">
                <a16:creationId xmlns:a16="http://schemas.microsoft.com/office/drawing/2014/main" id="{9022F159-70A3-4595-B4DF-3BD214C9D99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093671" y="4042167"/>
            <a:ext cx="3060000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19" name="Textplatzhalter 2">
            <a:extLst>
              <a:ext uri="{FF2B5EF4-FFF2-40B4-BE49-F238E27FC236}">
                <a16:creationId xmlns:a16="http://schemas.microsoft.com/office/drawing/2014/main" id="{6210F5D2-0E20-4E0F-A47A-C29C6244DCB0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0" y="489877"/>
            <a:ext cx="12192001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20" name="Textplatzhalter 2">
            <a:extLst>
              <a:ext uri="{FF2B5EF4-FFF2-40B4-BE49-F238E27FC236}">
                <a16:creationId xmlns:a16="http://schemas.microsoft.com/office/drawing/2014/main" id="{5D8340A8-6C7B-4050-99E8-2335E6A9856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-1" y="907136"/>
            <a:ext cx="12192001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</p:spTree>
    <p:extLst>
      <p:ext uri="{BB962C8B-B14F-4D97-AF65-F5344CB8AC3E}">
        <p14:creationId xmlns:p14="http://schemas.microsoft.com/office/powerpoint/2010/main" val="265033098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Fakten &amp;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fik 11">
            <a:extLst>
              <a:ext uri="{FF2B5EF4-FFF2-40B4-BE49-F238E27FC236}">
                <a16:creationId xmlns:a16="http://schemas.microsoft.com/office/drawing/2014/main" id="{C9C1C82F-F791-4103-BCB8-2C03383C8B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8406099">
            <a:off x="8545739" y="3660998"/>
            <a:ext cx="2093980" cy="2093980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A91A6885-5234-4245-BA87-A73C5088E2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3813629">
            <a:off x="4825573" y="3783627"/>
            <a:ext cx="2540854" cy="2540854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234EE0B8-148E-42D7-9B48-A419E61A4BA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6579812">
            <a:off x="1647892" y="4003653"/>
            <a:ext cx="2074557" cy="2074557"/>
          </a:xfrm>
          <a:prstGeom prst="rect">
            <a:avLst/>
          </a:prstGeom>
        </p:spPr>
      </p:pic>
      <p:sp>
        <p:nvSpPr>
          <p:cNvPr id="30" name="Textplatzhalter 2">
            <a:extLst>
              <a:ext uri="{FF2B5EF4-FFF2-40B4-BE49-F238E27FC236}">
                <a16:creationId xmlns:a16="http://schemas.microsoft.com/office/drawing/2014/main" id="{922E9B46-C0C9-4D56-B137-F22B8AEA673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49423" y="4227563"/>
            <a:ext cx="3472128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32" name="Textplatzhalter 2">
            <a:extLst>
              <a:ext uri="{FF2B5EF4-FFF2-40B4-BE49-F238E27FC236}">
                <a16:creationId xmlns:a16="http://schemas.microsoft.com/office/drawing/2014/main" id="{F788C1B0-4755-42A8-AC2D-DFF9D83CD63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055487" y="4720433"/>
            <a:ext cx="3060000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35" name="Textplatzhalter 2">
            <a:extLst>
              <a:ext uri="{FF2B5EF4-FFF2-40B4-BE49-F238E27FC236}">
                <a16:creationId xmlns:a16="http://schemas.microsoft.com/office/drawing/2014/main" id="{5622627D-C8C0-457B-8F3E-AFC01AA91CF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359936" y="4227563"/>
            <a:ext cx="3472128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36" name="Textplatzhalter 2">
            <a:extLst>
              <a:ext uri="{FF2B5EF4-FFF2-40B4-BE49-F238E27FC236}">
                <a16:creationId xmlns:a16="http://schemas.microsoft.com/office/drawing/2014/main" id="{C7BB486B-B76F-4C03-82DA-D812AECDA1F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566000" y="4720433"/>
            <a:ext cx="3060000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39" name="Textplatzhalter 2">
            <a:extLst>
              <a:ext uri="{FF2B5EF4-FFF2-40B4-BE49-F238E27FC236}">
                <a16:creationId xmlns:a16="http://schemas.microsoft.com/office/drawing/2014/main" id="{F98209B3-6EE9-4A82-935A-B588D8A1556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856665" y="4227563"/>
            <a:ext cx="3472128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40" name="Textplatzhalter 2">
            <a:extLst>
              <a:ext uri="{FF2B5EF4-FFF2-40B4-BE49-F238E27FC236}">
                <a16:creationId xmlns:a16="http://schemas.microsoft.com/office/drawing/2014/main" id="{9022F159-70A3-4595-B4DF-3BD214C9D99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062729" y="4720433"/>
            <a:ext cx="3060000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9B9ED4AB-E7C6-4C18-B22D-E67E3C104A25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-22122" y="1570305"/>
            <a:ext cx="4068000" cy="1821825"/>
          </a:xfrm>
          <a:prstGeom prst="rect">
            <a:avLst/>
          </a:prstGeom>
          <a:effectLst>
            <a:outerShdw blurRad="177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de-CH"/>
          </a:p>
        </p:txBody>
      </p:sp>
      <p:sp>
        <p:nvSpPr>
          <p:cNvPr id="19" name="Bildplatzhalter 2">
            <a:extLst>
              <a:ext uri="{FF2B5EF4-FFF2-40B4-BE49-F238E27FC236}">
                <a16:creationId xmlns:a16="http://schemas.microsoft.com/office/drawing/2014/main" id="{33E81745-A3DA-42B1-865D-989CDA898FEF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4062000" y="1570305"/>
            <a:ext cx="4068000" cy="1821825"/>
          </a:xfrm>
          <a:prstGeom prst="rect">
            <a:avLst/>
          </a:prstGeom>
          <a:effectLst>
            <a:outerShdw blurRad="177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de-CH"/>
          </a:p>
        </p:txBody>
      </p:sp>
      <p:sp>
        <p:nvSpPr>
          <p:cNvPr id="20" name="Bildplatzhalter 2">
            <a:extLst>
              <a:ext uri="{FF2B5EF4-FFF2-40B4-BE49-F238E27FC236}">
                <a16:creationId xmlns:a16="http://schemas.microsoft.com/office/drawing/2014/main" id="{3C17ADAF-FAAE-40DE-B689-26AF0E18E7B4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8138748" y="1570305"/>
            <a:ext cx="4068000" cy="1821825"/>
          </a:xfrm>
          <a:prstGeom prst="rect">
            <a:avLst/>
          </a:prstGeom>
          <a:effectLst>
            <a:outerShdw blurRad="177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de-CH"/>
          </a:p>
        </p:txBody>
      </p:sp>
      <p:sp>
        <p:nvSpPr>
          <p:cNvPr id="16" name="Textplatzhalter 2">
            <a:extLst>
              <a:ext uri="{FF2B5EF4-FFF2-40B4-BE49-F238E27FC236}">
                <a16:creationId xmlns:a16="http://schemas.microsoft.com/office/drawing/2014/main" id="{4EA7B9E1-F8C1-4CCB-8C39-12806E6E3F5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0" y="489877"/>
            <a:ext cx="12192001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7" name="Textplatzhalter 2">
            <a:extLst>
              <a:ext uri="{FF2B5EF4-FFF2-40B4-BE49-F238E27FC236}">
                <a16:creationId xmlns:a16="http://schemas.microsoft.com/office/drawing/2014/main" id="{D06524AA-1336-48B0-A88B-90D925F8BEE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-1" y="907136"/>
            <a:ext cx="12192001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</p:spTree>
    <p:extLst>
      <p:ext uri="{BB962C8B-B14F-4D97-AF65-F5344CB8AC3E}">
        <p14:creationId xmlns:p14="http://schemas.microsoft.com/office/powerpoint/2010/main" val="212677702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nhaltsplatzhalter 2">
            <a:extLst>
              <a:ext uri="{FF2B5EF4-FFF2-40B4-BE49-F238E27FC236}">
                <a16:creationId xmlns:a16="http://schemas.microsoft.com/office/drawing/2014/main" id="{3069E7F7-472F-5546-BE36-F32CFC1C2C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9787" y="1592263"/>
            <a:ext cx="4775975" cy="482980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8" name="Inhaltsplatzhalter 3">
            <a:extLst>
              <a:ext uri="{FF2B5EF4-FFF2-40B4-BE49-F238E27FC236}">
                <a16:creationId xmlns:a16="http://schemas.microsoft.com/office/drawing/2014/main" id="{0DB11436-EF84-8546-9345-CD167A843F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5999" y="1592263"/>
            <a:ext cx="5472113" cy="482980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4FFC975C-B672-A94A-A5D5-AA4C412811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6"/>
            <a:ext cx="9101843" cy="50799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782050CA-48D2-7C41-98FD-EFCE107B21AD}"/>
              </a:ext>
            </a:extLst>
          </p:cNvPr>
          <p:cNvSpPr/>
          <p:nvPr userDrawn="1"/>
        </p:nvSpPr>
        <p:spPr>
          <a:xfrm>
            <a:off x="0" y="-91440"/>
            <a:ext cx="12192000" cy="696302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Medienplatzhalter 8">
            <a:extLst>
              <a:ext uri="{FF2B5EF4-FFF2-40B4-BE49-F238E27FC236}">
                <a16:creationId xmlns:a16="http://schemas.microsoft.com/office/drawing/2014/main" id="{7B7A5EB5-C4EB-1747-A742-FC0FE33EC537}"/>
              </a:ext>
            </a:extLst>
          </p:cNvPr>
          <p:cNvSpPr>
            <a:spLocks noGrp="1"/>
          </p:cNvSpPr>
          <p:nvPr>
            <p:ph type="media" sz="quarter" idx="10"/>
          </p:nvPr>
        </p:nvSpPr>
        <p:spPr>
          <a:xfrm>
            <a:off x="1468437" y="1105786"/>
            <a:ext cx="9255125" cy="5018568"/>
          </a:xfrm>
          <a:prstGeom prst="rect">
            <a:avLst/>
          </a:prstGeom>
        </p:spPr>
        <p:txBody>
          <a:bodyPr/>
          <a:lstStyle/>
          <a:p>
            <a:r>
              <a:rPr lang="de-DE"/>
              <a:t>Mediaclip durch Klicken auf Symbol hinzufügen</a:t>
            </a: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AD808FAA-EBAD-46AE-665C-6A492AB3969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9976378" y="36678"/>
            <a:ext cx="2061868" cy="737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675184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ponsoren 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hteck 19"/>
          <p:cNvSpPr/>
          <p:nvPr userDrawn="1"/>
        </p:nvSpPr>
        <p:spPr>
          <a:xfrm>
            <a:off x="0" y="6445044"/>
            <a:ext cx="12192000" cy="41295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Textfeld 20"/>
          <p:cNvSpPr txBox="1"/>
          <p:nvPr userDrawn="1"/>
        </p:nvSpPr>
        <p:spPr>
          <a:xfrm>
            <a:off x="903513" y="6484108"/>
            <a:ext cx="103849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1600" b="0" i="0" kern="1200" dirty="0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 </a:t>
            </a:r>
            <a:r>
              <a:rPr lang="de-DE" sz="1600" b="1" i="0" kern="1200" dirty="0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SwissSkills</a:t>
            </a:r>
            <a:r>
              <a:rPr lang="de-DE" sz="1600" b="0" i="0" kern="1200" dirty="0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 - </a:t>
            </a:r>
            <a:r>
              <a:rPr lang="de-DE" sz="1600" b="0" i="0" kern="1200" dirty="0" err="1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Schwarztorstrasse</a:t>
            </a:r>
            <a:r>
              <a:rPr lang="de-DE" sz="1600" b="0" i="0" kern="1200" dirty="0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 87, 3007 Bern | info@swiss-skills.ch | www.swiss-skills.ch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CA0560D6-E96D-4D45-8419-EFF16CC4F01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25954" y="2690470"/>
            <a:ext cx="10740091" cy="1982786"/>
          </a:xfrm>
          <a:prstGeom prst="rect">
            <a:avLst/>
          </a:prstGeom>
        </p:spPr>
      </p:pic>
      <p:sp>
        <p:nvSpPr>
          <p:cNvPr id="7" name="Grafik 15">
            <a:extLst>
              <a:ext uri="{FF2B5EF4-FFF2-40B4-BE49-F238E27FC236}">
                <a16:creationId xmlns:a16="http://schemas.microsoft.com/office/drawing/2014/main" id="{6EF7AFBF-2074-4348-A2AF-27568FF86702}"/>
              </a:ext>
            </a:extLst>
          </p:cNvPr>
          <p:cNvSpPr/>
          <p:nvPr userDrawn="1"/>
        </p:nvSpPr>
        <p:spPr>
          <a:xfrm rot="5137378">
            <a:off x="9741871" y="-1725619"/>
            <a:ext cx="4069817" cy="4085980"/>
          </a:xfrm>
          <a:custGeom>
            <a:avLst/>
            <a:gdLst>
              <a:gd name="connsiteX0" fmla="*/ 4069817 w 4069817"/>
              <a:gd name="connsiteY0" fmla="*/ 1333748 h 4085980"/>
              <a:gd name="connsiteX1" fmla="*/ 2752233 w 4069817"/>
              <a:gd name="connsiteY1" fmla="*/ 0 h 4085980"/>
              <a:gd name="connsiteX2" fmla="*/ 0 w 4069817"/>
              <a:gd name="connsiteY2" fmla="*/ 1354320 h 4085980"/>
              <a:gd name="connsiteX3" fmla="*/ 0 w 4069817"/>
              <a:gd name="connsiteY3" fmla="*/ 4085981 h 4085980"/>
              <a:gd name="connsiteX4" fmla="*/ 2747335 w 4069817"/>
              <a:gd name="connsiteY4" fmla="*/ 4085981 h 4085980"/>
              <a:gd name="connsiteX5" fmla="*/ 4069817 w 4069817"/>
              <a:gd name="connsiteY5" fmla="*/ 1333748 h 40859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69817" h="4085980">
                <a:moveTo>
                  <a:pt x="4069817" y="1333748"/>
                </a:moveTo>
                <a:lnTo>
                  <a:pt x="2752233" y="0"/>
                </a:lnTo>
                <a:lnTo>
                  <a:pt x="0" y="1354320"/>
                </a:lnTo>
                <a:lnTo>
                  <a:pt x="0" y="4085981"/>
                </a:lnTo>
                <a:lnTo>
                  <a:pt x="2747335" y="4085981"/>
                </a:lnTo>
                <a:lnTo>
                  <a:pt x="4069817" y="1333748"/>
                </a:lnTo>
                <a:close/>
              </a:path>
            </a:pathLst>
          </a:custGeom>
          <a:solidFill>
            <a:schemeClr val="accent1"/>
          </a:solidFill>
          <a:ln w="48887" cap="flat">
            <a:noFill/>
            <a:prstDash val="solid"/>
            <a:miter/>
          </a:ln>
        </p:spPr>
        <p:txBody>
          <a:bodyPr rtlCol="0" anchor="ctr"/>
          <a:lstStyle/>
          <a:p>
            <a:endParaRPr lang="de-CH"/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BB2F0BA1-4EF2-42CC-BAF7-7DC631BCAE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9863192" y="278489"/>
            <a:ext cx="2211508" cy="791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64743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ponsoren F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hteck 19"/>
          <p:cNvSpPr/>
          <p:nvPr userDrawn="1"/>
        </p:nvSpPr>
        <p:spPr>
          <a:xfrm>
            <a:off x="0" y="6445044"/>
            <a:ext cx="12192000" cy="41295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Textfeld 20"/>
          <p:cNvSpPr txBox="1"/>
          <p:nvPr userDrawn="1"/>
        </p:nvSpPr>
        <p:spPr>
          <a:xfrm>
            <a:off x="903513" y="6484108"/>
            <a:ext cx="103849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1600" b="0" i="0" kern="1200" dirty="0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 </a:t>
            </a:r>
            <a:r>
              <a:rPr lang="de-DE" sz="1600" b="1" i="0" kern="1200" dirty="0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SwissSkills</a:t>
            </a:r>
            <a:r>
              <a:rPr lang="de-DE" sz="1600" b="0" i="0" kern="1200" dirty="0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 - </a:t>
            </a:r>
            <a:r>
              <a:rPr lang="de-DE" sz="1600" b="0" i="0" kern="1200" dirty="0" err="1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Schwarztorstrasse</a:t>
            </a:r>
            <a:r>
              <a:rPr lang="de-DE" sz="1600" b="0" i="0" kern="1200" dirty="0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 87, 3007 Berne | info@swiss-skills.ch | www.swiss-skills.ch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E76AD94D-72F0-4DC7-A2ED-CDFAC306B29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25954" y="2690470"/>
            <a:ext cx="10740091" cy="1982786"/>
          </a:xfrm>
          <a:prstGeom prst="rect">
            <a:avLst/>
          </a:prstGeom>
        </p:spPr>
      </p:pic>
      <p:sp>
        <p:nvSpPr>
          <p:cNvPr id="7" name="Grafik 15">
            <a:extLst>
              <a:ext uri="{FF2B5EF4-FFF2-40B4-BE49-F238E27FC236}">
                <a16:creationId xmlns:a16="http://schemas.microsoft.com/office/drawing/2014/main" id="{BC9BD50B-02B6-4DF3-BF56-C62B17F151D4}"/>
              </a:ext>
            </a:extLst>
          </p:cNvPr>
          <p:cNvSpPr/>
          <p:nvPr userDrawn="1"/>
        </p:nvSpPr>
        <p:spPr>
          <a:xfrm rot="5137378">
            <a:off x="9741871" y="-1725619"/>
            <a:ext cx="4069817" cy="4085980"/>
          </a:xfrm>
          <a:custGeom>
            <a:avLst/>
            <a:gdLst>
              <a:gd name="connsiteX0" fmla="*/ 4069817 w 4069817"/>
              <a:gd name="connsiteY0" fmla="*/ 1333748 h 4085980"/>
              <a:gd name="connsiteX1" fmla="*/ 2752233 w 4069817"/>
              <a:gd name="connsiteY1" fmla="*/ 0 h 4085980"/>
              <a:gd name="connsiteX2" fmla="*/ 0 w 4069817"/>
              <a:gd name="connsiteY2" fmla="*/ 1354320 h 4085980"/>
              <a:gd name="connsiteX3" fmla="*/ 0 w 4069817"/>
              <a:gd name="connsiteY3" fmla="*/ 4085981 h 4085980"/>
              <a:gd name="connsiteX4" fmla="*/ 2747335 w 4069817"/>
              <a:gd name="connsiteY4" fmla="*/ 4085981 h 4085980"/>
              <a:gd name="connsiteX5" fmla="*/ 4069817 w 4069817"/>
              <a:gd name="connsiteY5" fmla="*/ 1333748 h 40859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69817" h="4085980">
                <a:moveTo>
                  <a:pt x="4069817" y="1333748"/>
                </a:moveTo>
                <a:lnTo>
                  <a:pt x="2752233" y="0"/>
                </a:lnTo>
                <a:lnTo>
                  <a:pt x="0" y="1354320"/>
                </a:lnTo>
                <a:lnTo>
                  <a:pt x="0" y="4085981"/>
                </a:lnTo>
                <a:lnTo>
                  <a:pt x="2747335" y="4085981"/>
                </a:lnTo>
                <a:lnTo>
                  <a:pt x="4069817" y="1333748"/>
                </a:lnTo>
                <a:close/>
              </a:path>
            </a:pathLst>
          </a:custGeom>
          <a:solidFill>
            <a:schemeClr val="accent1"/>
          </a:solidFill>
          <a:ln w="48887" cap="flat">
            <a:noFill/>
            <a:prstDash val="solid"/>
            <a:miter/>
          </a:ln>
        </p:spPr>
        <p:txBody>
          <a:bodyPr rtlCol="0" anchor="ctr"/>
          <a:lstStyle/>
          <a:p>
            <a:endParaRPr lang="de-CH"/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07D338C5-0A13-47AA-9762-8453637681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9863192" y="278489"/>
            <a:ext cx="2211508" cy="791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29311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ponsoren 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hteck 19"/>
          <p:cNvSpPr/>
          <p:nvPr userDrawn="1"/>
        </p:nvSpPr>
        <p:spPr>
          <a:xfrm>
            <a:off x="0" y="6445044"/>
            <a:ext cx="12192000" cy="41295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Textfeld 20"/>
          <p:cNvSpPr txBox="1"/>
          <p:nvPr userDrawn="1"/>
        </p:nvSpPr>
        <p:spPr>
          <a:xfrm>
            <a:off x="903513" y="6484108"/>
            <a:ext cx="103849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1600" b="0" i="0" kern="1200" dirty="0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 </a:t>
            </a:r>
            <a:r>
              <a:rPr lang="de-DE" sz="1600" b="1" i="0" kern="1200" dirty="0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SwissSkills</a:t>
            </a:r>
            <a:r>
              <a:rPr lang="de-DE" sz="1600" b="0" i="0" kern="1200" dirty="0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 - </a:t>
            </a:r>
            <a:r>
              <a:rPr lang="de-DE" sz="1600" b="0" i="0" kern="1200" dirty="0" err="1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Schwarztorstrasse</a:t>
            </a:r>
            <a:r>
              <a:rPr lang="de-DE" sz="1600" b="0" i="0" kern="1200" dirty="0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 87, 3007 Berna | info@swiss-skills.ch | www.swiss-skills.ch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29B92351-98AE-47DA-9576-DD0CB5EE0C9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25954" y="2690470"/>
            <a:ext cx="10740091" cy="1982786"/>
          </a:xfrm>
          <a:prstGeom prst="rect">
            <a:avLst/>
          </a:prstGeom>
        </p:spPr>
      </p:pic>
      <p:sp>
        <p:nvSpPr>
          <p:cNvPr id="8" name="Grafik 15">
            <a:extLst>
              <a:ext uri="{FF2B5EF4-FFF2-40B4-BE49-F238E27FC236}">
                <a16:creationId xmlns:a16="http://schemas.microsoft.com/office/drawing/2014/main" id="{90BE0054-47B1-4FBF-B486-788274B15091}"/>
              </a:ext>
            </a:extLst>
          </p:cNvPr>
          <p:cNvSpPr/>
          <p:nvPr userDrawn="1"/>
        </p:nvSpPr>
        <p:spPr>
          <a:xfrm rot="5137378">
            <a:off x="9741871" y="-1725619"/>
            <a:ext cx="4069817" cy="4085980"/>
          </a:xfrm>
          <a:custGeom>
            <a:avLst/>
            <a:gdLst>
              <a:gd name="connsiteX0" fmla="*/ 4069817 w 4069817"/>
              <a:gd name="connsiteY0" fmla="*/ 1333748 h 4085980"/>
              <a:gd name="connsiteX1" fmla="*/ 2752233 w 4069817"/>
              <a:gd name="connsiteY1" fmla="*/ 0 h 4085980"/>
              <a:gd name="connsiteX2" fmla="*/ 0 w 4069817"/>
              <a:gd name="connsiteY2" fmla="*/ 1354320 h 4085980"/>
              <a:gd name="connsiteX3" fmla="*/ 0 w 4069817"/>
              <a:gd name="connsiteY3" fmla="*/ 4085981 h 4085980"/>
              <a:gd name="connsiteX4" fmla="*/ 2747335 w 4069817"/>
              <a:gd name="connsiteY4" fmla="*/ 4085981 h 4085980"/>
              <a:gd name="connsiteX5" fmla="*/ 4069817 w 4069817"/>
              <a:gd name="connsiteY5" fmla="*/ 1333748 h 40859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69817" h="4085980">
                <a:moveTo>
                  <a:pt x="4069817" y="1333748"/>
                </a:moveTo>
                <a:lnTo>
                  <a:pt x="2752233" y="0"/>
                </a:lnTo>
                <a:lnTo>
                  <a:pt x="0" y="1354320"/>
                </a:lnTo>
                <a:lnTo>
                  <a:pt x="0" y="4085981"/>
                </a:lnTo>
                <a:lnTo>
                  <a:pt x="2747335" y="4085981"/>
                </a:lnTo>
                <a:lnTo>
                  <a:pt x="4069817" y="1333748"/>
                </a:lnTo>
                <a:close/>
              </a:path>
            </a:pathLst>
          </a:custGeom>
          <a:solidFill>
            <a:schemeClr val="accent1"/>
          </a:solidFill>
          <a:ln w="48887" cap="flat">
            <a:noFill/>
            <a:prstDash val="solid"/>
            <a:miter/>
          </a:ln>
        </p:spPr>
        <p:txBody>
          <a:bodyPr rtlCol="0" anchor="ctr"/>
          <a:lstStyle/>
          <a:p>
            <a:endParaRPr lang="de-CH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15FA747B-D82F-4E48-B7D9-AF5A72E410C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9863192" y="278489"/>
            <a:ext cx="2211508" cy="791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21989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Bildplatzhalter 25">
            <a:extLst>
              <a:ext uri="{FF2B5EF4-FFF2-40B4-BE49-F238E27FC236}">
                <a16:creationId xmlns:a16="http://schemas.microsoft.com/office/drawing/2014/main" id="{910BBC92-4483-4B18-86CA-FDA37274A52C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" y="1"/>
            <a:ext cx="12192000" cy="5212057"/>
          </a:xfrm>
          <a:custGeom>
            <a:avLst/>
            <a:gdLst>
              <a:gd name="connsiteX0" fmla="*/ 0 w 12192000"/>
              <a:gd name="connsiteY0" fmla="*/ 0 h 5212057"/>
              <a:gd name="connsiteX1" fmla="*/ 9710983 w 12192000"/>
              <a:gd name="connsiteY1" fmla="*/ 0 h 5212057"/>
              <a:gd name="connsiteX2" fmla="*/ 9801493 w 12192000"/>
              <a:gd name="connsiteY2" fmla="*/ 1182484 h 5212057"/>
              <a:gd name="connsiteX3" fmla="*/ 12192000 w 12192000"/>
              <a:gd name="connsiteY3" fmla="*/ 2113919 h 5212057"/>
              <a:gd name="connsiteX4" fmla="*/ 12192000 w 12192000"/>
              <a:gd name="connsiteY4" fmla="*/ 5212057 h 5212057"/>
              <a:gd name="connsiteX5" fmla="*/ 2891117 w 12192000"/>
              <a:gd name="connsiteY5" fmla="*/ 4695743 h 5212057"/>
              <a:gd name="connsiteX6" fmla="*/ 0 w 12192000"/>
              <a:gd name="connsiteY6" fmla="*/ 4519664 h 52120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5212057">
                <a:moveTo>
                  <a:pt x="0" y="0"/>
                </a:moveTo>
                <a:lnTo>
                  <a:pt x="9710983" y="0"/>
                </a:lnTo>
                <a:lnTo>
                  <a:pt x="9801493" y="1182484"/>
                </a:lnTo>
                <a:lnTo>
                  <a:pt x="12192000" y="2113919"/>
                </a:lnTo>
                <a:lnTo>
                  <a:pt x="12192000" y="5212057"/>
                </a:lnTo>
                <a:lnTo>
                  <a:pt x="2891117" y="4695743"/>
                </a:lnTo>
                <a:lnTo>
                  <a:pt x="0" y="4519664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de-CH" dirty="0"/>
              <a:t>Bild auf Platzhalter ziehen oder durch Klicken</a:t>
            </a:r>
          </a:p>
          <a:p>
            <a:r>
              <a:rPr lang="de-CH" dirty="0"/>
              <a:t>auf Symbol hinzufügen</a:t>
            </a:r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2D3192A1-31FB-44C8-8068-1D9A02AE54DD}"/>
              </a:ext>
            </a:extLst>
          </p:cNvPr>
          <p:cNvSpPr/>
          <p:nvPr userDrawn="1"/>
        </p:nvSpPr>
        <p:spPr>
          <a:xfrm>
            <a:off x="-35958" y="4520269"/>
            <a:ext cx="4178588" cy="2349658"/>
          </a:xfrm>
          <a:custGeom>
            <a:avLst/>
            <a:gdLst>
              <a:gd name="connsiteX0" fmla="*/ 0 w 1872661"/>
              <a:gd name="connsiteY0" fmla="*/ 0 h 2715370"/>
              <a:gd name="connsiteX1" fmla="*/ 1872661 w 1872661"/>
              <a:gd name="connsiteY1" fmla="*/ 0 h 2715370"/>
              <a:gd name="connsiteX2" fmla="*/ 1872661 w 1872661"/>
              <a:gd name="connsiteY2" fmla="*/ 2715370 h 2715370"/>
              <a:gd name="connsiteX3" fmla="*/ 0 w 1872661"/>
              <a:gd name="connsiteY3" fmla="*/ 2715370 h 2715370"/>
              <a:gd name="connsiteX4" fmla="*/ 0 w 1872661"/>
              <a:gd name="connsiteY4" fmla="*/ 0 h 2715370"/>
              <a:gd name="connsiteX0" fmla="*/ 0 w 1872661"/>
              <a:gd name="connsiteY0" fmla="*/ 0 h 2715370"/>
              <a:gd name="connsiteX1" fmla="*/ 1618219 w 1872661"/>
              <a:gd name="connsiteY1" fmla="*/ 71562 h 2715370"/>
              <a:gd name="connsiteX2" fmla="*/ 1872661 w 1872661"/>
              <a:gd name="connsiteY2" fmla="*/ 2715370 h 2715370"/>
              <a:gd name="connsiteX3" fmla="*/ 0 w 1872661"/>
              <a:gd name="connsiteY3" fmla="*/ 2715370 h 2715370"/>
              <a:gd name="connsiteX4" fmla="*/ 0 w 1872661"/>
              <a:gd name="connsiteY4" fmla="*/ 0 h 2715370"/>
              <a:gd name="connsiteX0" fmla="*/ 0 w 1880613"/>
              <a:gd name="connsiteY0" fmla="*/ 0 h 2866445"/>
              <a:gd name="connsiteX1" fmla="*/ 1626171 w 1880613"/>
              <a:gd name="connsiteY1" fmla="*/ 222637 h 2866445"/>
              <a:gd name="connsiteX2" fmla="*/ 1880613 w 1880613"/>
              <a:gd name="connsiteY2" fmla="*/ 2866445 h 2866445"/>
              <a:gd name="connsiteX3" fmla="*/ 7952 w 1880613"/>
              <a:gd name="connsiteY3" fmla="*/ 2866445 h 2866445"/>
              <a:gd name="connsiteX4" fmla="*/ 0 w 1880613"/>
              <a:gd name="connsiteY4" fmla="*/ 0 h 2866445"/>
              <a:gd name="connsiteX0" fmla="*/ 0 w 1880613"/>
              <a:gd name="connsiteY0" fmla="*/ 0 h 2866445"/>
              <a:gd name="connsiteX1" fmla="*/ 1300168 w 1880613"/>
              <a:gd name="connsiteY1" fmla="*/ 564543 h 2866445"/>
              <a:gd name="connsiteX2" fmla="*/ 1880613 w 1880613"/>
              <a:gd name="connsiteY2" fmla="*/ 2866445 h 2866445"/>
              <a:gd name="connsiteX3" fmla="*/ 7952 w 1880613"/>
              <a:gd name="connsiteY3" fmla="*/ 2866445 h 2866445"/>
              <a:gd name="connsiteX4" fmla="*/ 0 w 1880613"/>
              <a:gd name="connsiteY4" fmla="*/ 0 h 2866445"/>
              <a:gd name="connsiteX0" fmla="*/ 0 w 1896515"/>
              <a:gd name="connsiteY0" fmla="*/ 0 h 2381416"/>
              <a:gd name="connsiteX1" fmla="*/ 1316070 w 1896515"/>
              <a:gd name="connsiteY1" fmla="*/ 79514 h 2381416"/>
              <a:gd name="connsiteX2" fmla="*/ 1896515 w 1896515"/>
              <a:gd name="connsiteY2" fmla="*/ 2381416 h 2381416"/>
              <a:gd name="connsiteX3" fmla="*/ 23854 w 1896515"/>
              <a:gd name="connsiteY3" fmla="*/ 2381416 h 2381416"/>
              <a:gd name="connsiteX4" fmla="*/ 0 w 1896515"/>
              <a:gd name="connsiteY4" fmla="*/ 0 h 2381416"/>
              <a:gd name="connsiteX0" fmla="*/ 0 w 4162637"/>
              <a:gd name="connsiteY0" fmla="*/ 0 h 2381416"/>
              <a:gd name="connsiteX1" fmla="*/ 4162637 w 4162637"/>
              <a:gd name="connsiteY1" fmla="*/ 262394 h 2381416"/>
              <a:gd name="connsiteX2" fmla="*/ 1896515 w 4162637"/>
              <a:gd name="connsiteY2" fmla="*/ 2381416 h 2381416"/>
              <a:gd name="connsiteX3" fmla="*/ 23854 w 4162637"/>
              <a:gd name="connsiteY3" fmla="*/ 2381416 h 2381416"/>
              <a:gd name="connsiteX4" fmla="*/ 0 w 4162637"/>
              <a:gd name="connsiteY4" fmla="*/ 0 h 2381416"/>
              <a:gd name="connsiteX0" fmla="*/ 0 w 4202394"/>
              <a:gd name="connsiteY0" fmla="*/ 0 h 2333709"/>
              <a:gd name="connsiteX1" fmla="*/ 4202394 w 4202394"/>
              <a:gd name="connsiteY1" fmla="*/ 214687 h 2333709"/>
              <a:gd name="connsiteX2" fmla="*/ 1936272 w 4202394"/>
              <a:gd name="connsiteY2" fmla="*/ 2333709 h 2333709"/>
              <a:gd name="connsiteX3" fmla="*/ 63611 w 4202394"/>
              <a:gd name="connsiteY3" fmla="*/ 2333709 h 2333709"/>
              <a:gd name="connsiteX4" fmla="*/ 0 w 4202394"/>
              <a:gd name="connsiteY4" fmla="*/ 0 h 2333709"/>
              <a:gd name="connsiteX0" fmla="*/ 765 w 4139549"/>
              <a:gd name="connsiteY0" fmla="*/ 0 h 2325758"/>
              <a:gd name="connsiteX1" fmla="*/ 4139549 w 4139549"/>
              <a:gd name="connsiteY1" fmla="*/ 206736 h 2325758"/>
              <a:gd name="connsiteX2" fmla="*/ 1873427 w 4139549"/>
              <a:gd name="connsiteY2" fmla="*/ 2325758 h 2325758"/>
              <a:gd name="connsiteX3" fmla="*/ 766 w 4139549"/>
              <a:gd name="connsiteY3" fmla="*/ 2325758 h 2325758"/>
              <a:gd name="connsiteX4" fmla="*/ 765 w 4139549"/>
              <a:gd name="connsiteY4" fmla="*/ 0 h 2325758"/>
              <a:gd name="connsiteX0" fmla="*/ 765 w 4147501"/>
              <a:gd name="connsiteY0" fmla="*/ 0 h 2325758"/>
              <a:gd name="connsiteX1" fmla="*/ 4147501 w 4147501"/>
              <a:gd name="connsiteY1" fmla="*/ 230590 h 2325758"/>
              <a:gd name="connsiteX2" fmla="*/ 1873427 w 4147501"/>
              <a:gd name="connsiteY2" fmla="*/ 2325758 h 2325758"/>
              <a:gd name="connsiteX3" fmla="*/ 766 w 4147501"/>
              <a:gd name="connsiteY3" fmla="*/ 2325758 h 2325758"/>
              <a:gd name="connsiteX4" fmla="*/ 765 w 4147501"/>
              <a:gd name="connsiteY4" fmla="*/ 0 h 2325758"/>
              <a:gd name="connsiteX0" fmla="*/ 0 w 4162639"/>
              <a:gd name="connsiteY0" fmla="*/ 0 h 2333709"/>
              <a:gd name="connsiteX1" fmla="*/ 4162639 w 4162639"/>
              <a:gd name="connsiteY1" fmla="*/ 238541 h 2333709"/>
              <a:gd name="connsiteX2" fmla="*/ 1888565 w 4162639"/>
              <a:gd name="connsiteY2" fmla="*/ 2333709 h 2333709"/>
              <a:gd name="connsiteX3" fmla="*/ 15904 w 4162639"/>
              <a:gd name="connsiteY3" fmla="*/ 2333709 h 2333709"/>
              <a:gd name="connsiteX4" fmla="*/ 0 w 4162639"/>
              <a:gd name="connsiteY4" fmla="*/ 0 h 2333709"/>
              <a:gd name="connsiteX0" fmla="*/ 0 w 4178588"/>
              <a:gd name="connsiteY0" fmla="*/ 0 h 2349658"/>
              <a:gd name="connsiteX1" fmla="*/ 4178588 w 4178588"/>
              <a:gd name="connsiteY1" fmla="*/ 254490 h 2349658"/>
              <a:gd name="connsiteX2" fmla="*/ 1904514 w 4178588"/>
              <a:gd name="connsiteY2" fmla="*/ 2349658 h 2349658"/>
              <a:gd name="connsiteX3" fmla="*/ 31853 w 4178588"/>
              <a:gd name="connsiteY3" fmla="*/ 2349658 h 2349658"/>
              <a:gd name="connsiteX4" fmla="*/ 0 w 4178588"/>
              <a:gd name="connsiteY4" fmla="*/ 0 h 2349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78588" h="2349658">
                <a:moveTo>
                  <a:pt x="0" y="0"/>
                </a:moveTo>
                <a:lnTo>
                  <a:pt x="4178588" y="254490"/>
                </a:lnTo>
                <a:lnTo>
                  <a:pt x="1904514" y="2349658"/>
                </a:lnTo>
                <a:lnTo>
                  <a:pt x="31853" y="2349658"/>
                </a:lnTo>
                <a:cubicBezTo>
                  <a:pt x="29202" y="1394176"/>
                  <a:pt x="2651" y="955482"/>
                  <a:pt x="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2" name="Rechteck 1">
            <a:extLst>
              <a:ext uri="{FF2B5EF4-FFF2-40B4-BE49-F238E27FC236}">
                <a16:creationId xmlns:a16="http://schemas.microsoft.com/office/drawing/2014/main" id="{271C5696-9648-43A4-BF24-731865EA8B56}"/>
              </a:ext>
            </a:extLst>
          </p:cNvPr>
          <p:cNvSpPr/>
          <p:nvPr userDrawn="1"/>
        </p:nvSpPr>
        <p:spPr>
          <a:xfrm>
            <a:off x="891748" y="4575976"/>
            <a:ext cx="11324107" cy="2297926"/>
          </a:xfrm>
          <a:custGeom>
            <a:avLst/>
            <a:gdLst>
              <a:gd name="connsiteX0" fmla="*/ 0 w 11053762"/>
              <a:gd name="connsiteY0" fmla="*/ 0 h 1852654"/>
              <a:gd name="connsiteX1" fmla="*/ 11053762 w 11053762"/>
              <a:gd name="connsiteY1" fmla="*/ 0 h 1852654"/>
              <a:gd name="connsiteX2" fmla="*/ 11053762 w 11053762"/>
              <a:gd name="connsiteY2" fmla="*/ 1852654 h 1852654"/>
              <a:gd name="connsiteX3" fmla="*/ 0 w 11053762"/>
              <a:gd name="connsiteY3" fmla="*/ 1852654 h 1852654"/>
              <a:gd name="connsiteX4" fmla="*/ 0 w 11053762"/>
              <a:gd name="connsiteY4" fmla="*/ 0 h 1852654"/>
              <a:gd name="connsiteX0" fmla="*/ 0 w 11053762"/>
              <a:gd name="connsiteY0" fmla="*/ 0 h 1860605"/>
              <a:gd name="connsiteX1" fmla="*/ 11053762 w 11053762"/>
              <a:gd name="connsiteY1" fmla="*/ 0 h 1860605"/>
              <a:gd name="connsiteX2" fmla="*/ 11053762 w 11053762"/>
              <a:gd name="connsiteY2" fmla="*/ 1852654 h 1860605"/>
              <a:gd name="connsiteX3" fmla="*/ 620202 w 11053762"/>
              <a:gd name="connsiteY3" fmla="*/ 1860605 h 1860605"/>
              <a:gd name="connsiteX4" fmla="*/ 0 w 11053762"/>
              <a:gd name="connsiteY4" fmla="*/ 0 h 1860605"/>
              <a:gd name="connsiteX0" fmla="*/ 0 w 11061713"/>
              <a:gd name="connsiteY0" fmla="*/ 0 h 1860605"/>
              <a:gd name="connsiteX1" fmla="*/ 11061713 w 11061713"/>
              <a:gd name="connsiteY1" fmla="*/ 556591 h 1860605"/>
              <a:gd name="connsiteX2" fmla="*/ 11053762 w 11061713"/>
              <a:gd name="connsiteY2" fmla="*/ 1852654 h 1860605"/>
              <a:gd name="connsiteX3" fmla="*/ 620202 w 11061713"/>
              <a:gd name="connsiteY3" fmla="*/ 1860605 h 1860605"/>
              <a:gd name="connsiteX4" fmla="*/ 0 w 11061713"/>
              <a:gd name="connsiteY4" fmla="*/ 0 h 1860605"/>
              <a:gd name="connsiteX0" fmla="*/ 0 w 11061713"/>
              <a:gd name="connsiteY0" fmla="*/ 0 h 2711394"/>
              <a:gd name="connsiteX1" fmla="*/ 11061713 w 11061713"/>
              <a:gd name="connsiteY1" fmla="*/ 1407380 h 2711394"/>
              <a:gd name="connsiteX2" fmla="*/ 11053762 w 11061713"/>
              <a:gd name="connsiteY2" fmla="*/ 2703443 h 2711394"/>
              <a:gd name="connsiteX3" fmla="*/ 620202 w 11061713"/>
              <a:gd name="connsiteY3" fmla="*/ 2711394 h 2711394"/>
              <a:gd name="connsiteX4" fmla="*/ 0 w 11061713"/>
              <a:gd name="connsiteY4" fmla="*/ 0 h 2711394"/>
              <a:gd name="connsiteX0" fmla="*/ 0 w 11054526"/>
              <a:gd name="connsiteY0" fmla="*/ 0 h 2711394"/>
              <a:gd name="connsiteX1" fmla="*/ 11053762 w 11054526"/>
              <a:gd name="connsiteY1" fmla="*/ 1152938 h 2711394"/>
              <a:gd name="connsiteX2" fmla="*/ 11053762 w 11054526"/>
              <a:gd name="connsiteY2" fmla="*/ 2703443 h 2711394"/>
              <a:gd name="connsiteX3" fmla="*/ 620202 w 11054526"/>
              <a:gd name="connsiteY3" fmla="*/ 2711394 h 2711394"/>
              <a:gd name="connsiteX4" fmla="*/ 0 w 11054526"/>
              <a:gd name="connsiteY4" fmla="*/ 0 h 2711394"/>
              <a:gd name="connsiteX0" fmla="*/ 0 w 10975013"/>
              <a:gd name="connsiteY0" fmla="*/ 0 h 2297926"/>
              <a:gd name="connsiteX1" fmla="*/ 10974249 w 10975013"/>
              <a:gd name="connsiteY1" fmla="*/ 739470 h 2297926"/>
              <a:gd name="connsiteX2" fmla="*/ 10974249 w 10975013"/>
              <a:gd name="connsiteY2" fmla="*/ 2289975 h 2297926"/>
              <a:gd name="connsiteX3" fmla="*/ 540689 w 10975013"/>
              <a:gd name="connsiteY3" fmla="*/ 2297926 h 2297926"/>
              <a:gd name="connsiteX4" fmla="*/ 0 w 10975013"/>
              <a:gd name="connsiteY4" fmla="*/ 0 h 2297926"/>
              <a:gd name="connsiteX0" fmla="*/ 0 w 10974601"/>
              <a:gd name="connsiteY0" fmla="*/ 0 h 2297926"/>
              <a:gd name="connsiteX1" fmla="*/ 10966298 w 10974601"/>
              <a:gd name="connsiteY1" fmla="*/ 628152 h 2297926"/>
              <a:gd name="connsiteX2" fmla="*/ 10974249 w 10974601"/>
              <a:gd name="connsiteY2" fmla="*/ 2289975 h 2297926"/>
              <a:gd name="connsiteX3" fmla="*/ 540689 w 10974601"/>
              <a:gd name="connsiteY3" fmla="*/ 2297926 h 2297926"/>
              <a:gd name="connsiteX4" fmla="*/ 0 w 10974601"/>
              <a:gd name="connsiteY4" fmla="*/ 0 h 2297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74601" h="2297926">
                <a:moveTo>
                  <a:pt x="0" y="0"/>
                </a:moveTo>
                <a:lnTo>
                  <a:pt x="10966298" y="628152"/>
                </a:lnTo>
                <a:cubicBezTo>
                  <a:pt x="10963648" y="1060173"/>
                  <a:pt x="10976899" y="1857954"/>
                  <a:pt x="10974249" y="2289975"/>
                </a:cubicBezTo>
                <a:lnTo>
                  <a:pt x="540689" y="2297926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44" name="Grafik 15">
            <a:extLst>
              <a:ext uri="{FF2B5EF4-FFF2-40B4-BE49-F238E27FC236}">
                <a16:creationId xmlns:a16="http://schemas.microsoft.com/office/drawing/2014/main" id="{C55997DD-C665-4271-9FBF-5EE7F9078BA5}"/>
              </a:ext>
            </a:extLst>
          </p:cNvPr>
          <p:cNvSpPr/>
          <p:nvPr userDrawn="1"/>
        </p:nvSpPr>
        <p:spPr>
          <a:xfrm rot="5137378">
            <a:off x="9741871" y="-1725619"/>
            <a:ext cx="4069817" cy="4085980"/>
          </a:xfrm>
          <a:custGeom>
            <a:avLst/>
            <a:gdLst>
              <a:gd name="connsiteX0" fmla="*/ 4069817 w 4069817"/>
              <a:gd name="connsiteY0" fmla="*/ 1333748 h 4085980"/>
              <a:gd name="connsiteX1" fmla="*/ 2752233 w 4069817"/>
              <a:gd name="connsiteY1" fmla="*/ 0 h 4085980"/>
              <a:gd name="connsiteX2" fmla="*/ 0 w 4069817"/>
              <a:gd name="connsiteY2" fmla="*/ 1354320 h 4085980"/>
              <a:gd name="connsiteX3" fmla="*/ 0 w 4069817"/>
              <a:gd name="connsiteY3" fmla="*/ 4085981 h 4085980"/>
              <a:gd name="connsiteX4" fmla="*/ 2747335 w 4069817"/>
              <a:gd name="connsiteY4" fmla="*/ 4085981 h 4085980"/>
              <a:gd name="connsiteX5" fmla="*/ 4069817 w 4069817"/>
              <a:gd name="connsiteY5" fmla="*/ 1333748 h 40859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69817" h="4085980">
                <a:moveTo>
                  <a:pt x="4069817" y="1333748"/>
                </a:moveTo>
                <a:lnTo>
                  <a:pt x="2752233" y="0"/>
                </a:lnTo>
                <a:lnTo>
                  <a:pt x="0" y="1354320"/>
                </a:lnTo>
                <a:lnTo>
                  <a:pt x="0" y="4085981"/>
                </a:lnTo>
                <a:lnTo>
                  <a:pt x="2747335" y="4085981"/>
                </a:lnTo>
                <a:lnTo>
                  <a:pt x="4069817" y="1333748"/>
                </a:lnTo>
                <a:close/>
              </a:path>
            </a:pathLst>
          </a:custGeom>
          <a:solidFill>
            <a:schemeClr val="accent1"/>
          </a:solidFill>
          <a:ln w="48887" cap="flat">
            <a:noFill/>
            <a:prstDash val="solid"/>
            <a:miter/>
          </a:ln>
        </p:spPr>
        <p:txBody>
          <a:bodyPr rtlCol="0" anchor="ctr"/>
          <a:lstStyle/>
          <a:p>
            <a:endParaRPr lang="de-CH"/>
          </a:p>
        </p:txBody>
      </p:sp>
      <p:sp>
        <p:nvSpPr>
          <p:cNvPr id="22" name="Textplatzhalter 3">
            <a:extLst>
              <a:ext uri="{FF2B5EF4-FFF2-40B4-BE49-F238E27FC236}">
                <a16:creationId xmlns:a16="http://schemas.microsoft.com/office/drawing/2014/main" id="{E34617A8-2F7D-4479-B074-1187D5D6295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480142" y="5881788"/>
            <a:ext cx="10163709" cy="748648"/>
          </a:xfrm>
          <a:prstGeom prst="rect">
            <a:avLst/>
          </a:prstGeom>
          <a:effectLst/>
        </p:spPr>
        <p:txBody>
          <a:bodyPr>
            <a:noAutofit/>
          </a:bodyPr>
          <a:lstStyle>
            <a:lvl1pPr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Untertitel</a:t>
            </a:r>
            <a:endParaRPr lang="de-CH" dirty="0"/>
          </a:p>
        </p:txBody>
      </p:sp>
      <p:sp>
        <p:nvSpPr>
          <p:cNvPr id="45" name="Textplatzhalter 14">
            <a:extLst>
              <a:ext uri="{FF2B5EF4-FFF2-40B4-BE49-F238E27FC236}">
                <a16:creationId xmlns:a16="http://schemas.microsoft.com/office/drawing/2014/main" id="{0DE5626D-634A-4599-8D1A-3F4BD0C8136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80143" y="5152445"/>
            <a:ext cx="10163709" cy="652007"/>
          </a:xfrm>
          <a:prstGeom prst="rect">
            <a:avLst/>
          </a:prstGeom>
          <a:noFill/>
          <a:effectLst/>
        </p:spPr>
        <p:txBody>
          <a:bodyPr/>
          <a:lstStyle>
            <a:lvl1pPr>
              <a:defRPr sz="4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Titel</a:t>
            </a:r>
            <a:endParaRPr lang="de-CH" dirty="0"/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C0787880-0656-44AE-89AE-E27DCC86EEA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9863192" y="278489"/>
            <a:ext cx="2211508" cy="791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652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nks Text, rechts Bild gro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platzhalter 2">
            <a:extLst>
              <a:ext uri="{FF2B5EF4-FFF2-40B4-BE49-F238E27FC236}">
                <a16:creationId xmlns:a16="http://schemas.microsoft.com/office/drawing/2014/main" id="{721CD7C3-CFC5-4B60-913F-F125A675CF7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32812" y="489877"/>
            <a:ext cx="4742473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6" name="Textplatzhalter 2">
            <a:extLst>
              <a:ext uri="{FF2B5EF4-FFF2-40B4-BE49-F238E27FC236}">
                <a16:creationId xmlns:a16="http://schemas.microsoft.com/office/drawing/2014/main" id="{C89786FA-3C61-41EB-A248-9DC0F3A6FF1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2811" y="907136"/>
            <a:ext cx="4742473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sp>
        <p:nvSpPr>
          <p:cNvPr id="2" name="Rechteck 1">
            <a:extLst>
              <a:ext uri="{FF2B5EF4-FFF2-40B4-BE49-F238E27FC236}">
                <a16:creationId xmlns:a16="http://schemas.microsoft.com/office/drawing/2014/main" id="{12128101-DD14-45C7-800C-337DE23A5A31}"/>
              </a:ext>
            </a:extLst>
          </p:cNvPr>
          <p:cNvSpPr/>
          <p:nvPr userDrawn="1"/>
        </p:nvSpPr>
        <p:spPr>
          <a:xfrm rot="731324">
            <a:off x="4946936" y="-190133"/>
            <a:ext cx="141445" cy="7267515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52400" dist="38100" dir="8100000" algn="t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0" name="Bildplatzhalter 9">
            <a:extLst>
              <a:ext uri="{FF2B5EF4-FFF2-40B4-BE49-F238E27FC236}">
                <a16:creationId xmlns:a16="http://schemas.microsoft.com/office/drawing/2014/main" id="{B4257166-8A79-4362-81F2-40A47645299C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314686" y="0"/>
            <a:ext cx="7877312" cy="6858000"/>
          </a:xfrm>
          <a:custGeom>
            <a:avLst/>
            <a:gdLst>
              <a:gd name="connsiteX0" fmla="*/ 1485612 w 7877312"/>
              <a:gd name="connsiteY0" fmla="*/ 0 h 6848810"/>
              <a:gd name="connsiteX1" fmla="*/ 7877312 w 7877312"/>
              <a:gd name="connsiteY1" fmla="*/ 0 h 6848810"/>
              <a:gd name="connsiteX2" fmla="*/ 7877312 w 7877312"/>
              <a:gd name="connsiteY2" fmla="*/ 6848810 h 6848810"/>
              <a:gd name="connsiteX3" fmla="*/ 0 w 7877312"/>
              <a:gd name="connsiteY3" fmla="*/ 6848810 h 6848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77312" h="6848810">
                <a:moveTo>
                  <a:pt x="1485612" y="0"/>
                </a:moveTo>
                <a:lnTo>
                  <a:pt x="7877312" y="0"/>
                </a:lnTo>
                <a:lnTo>
                  <a:pt x="7877312" y="6848810"/>
                </a:lnTo>
                <a:lnTo>
                  <a:pt x="0" y="684881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anchor="ctr">
            <a:noAutofit/>
          </a:bodyPr>
          <a:lstStyle>
            <a:lvl1pPr algn="ctr">
              <a:defRPr/>
            </a:lvl1pPr>
          </a:lstStyle>
          <a:p>
            <a:r>
              <a:rPr lang="de-DE"/>
              <a:t>Bild auf Platzhalter </a:t>
            </a:r>
          </a:p>
          <a:p>
            <a:r>
              <a:rPr lang="de-DE"/>
              <a:t>ziehen oder durch </a:t>
            </a:r>
          </a:p>
          <a:p>
            <a:r>
              <a:rPr lang="de-DE"/>
              <a:t>Klicken auf Symbol hinzufügen    </a:t>
            </a:r>
          </a:p>
        </p:txBody>
      </p:sp>
      <p:sp>
        <p:nvSpPr>
          <p:cNvPr id="8" name="Textplatzhalter 2">
            <a:extLst>
              <a:ext uri="{FF2B5EF4-FFF2-40B4-BE49-F238E27FC236}">
                <a16:creationId xmlns:a16="http://schemas.microsoft.com/office/drawing/2014/main" id="{CCE6465F-17B2-4B5E-89F8-D98692A95E34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32810" y="1581850"/>
            <a:ext cx="4198679" cy="489586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350834376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nks Text, rechts Bild kle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fik 17">
            <a:extLst>
              <a:ext uri="{FF2B5EF4-FFF2-40B4-BE49-F238E27FC236}">
                <a16:creationId xmlns:a16="http://schemas.microsoft.com/office/drawing/2014/main" id="{F810522A-58FA-4109-84E0-E2019DF660D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46197">
            <a:off x="5862855" y="5559200"/>
            <a:ext cx="2857853" cy="2857853"/>
          </a:xfrm>
          <a:prstGeom prst="rect">
            <a:avLst/>
          </a:prstGeom>
        </p:spPr>
      </p:pic>
      <p:pic>
        <p:nvPicPr>
          <p:cNvPr id="19" name="Grafik 18">
            <a:extLst>
              <a:ext uri="{FF2B5EF4-FFF2-40B4-BE49-F238E27FC236}">
                <a16:creationId xmlns:a16="http://schemas.microsoft.com/office/drawing/2014/main" id="{342E000A-6464-494F-A194-270ABEC41D1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797307">
            <a:off x="8558873" y="-360384"/>
            <a:ext cx="2136107" cy="2136107"/>
          </a:xfrm>
          <a:prstGeom prst="rect">
            <a:avLst/>
          </a:prstGeom>
        </p:spPr>
      </p:pic>
      <p:sp>
        <p:nvSpPr>
          <p:cNvPr id="12" name="Textplatzhalter 2">
            <a:extLst>
              <a:ext uri="{FF2B5EF4-FFF2-40B4-BE49-F238E27FC236}">
                <a16:creationId xmlns:a16="http://schemas.microsoft.com/office/drawing/2014/main" id="{81E7E078-2460-4E28-BF70-B58D664AA19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32812" y="489877"/>
            <a:ext cx="4742473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3" name="Textplatzhalter 2">
            <a:extLst>
              <a:ext uri="{FF2B5EF4-FFF2-40B4-BE49-F238E27FC236}">
                <a16:creationId xmlns:a16="http://schemas.microsoft.com/office/drawing/2014/main" id="{F04F13D2-4D98-4A83-88C4-A60B4915B0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2811" y="907136"/>
            <a:ext cx="4742473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sp>
        <p:nvSpPr>
          <p:cNvPr id="17" name="Rechteck 16">
            <a:extLst>
              <a:ext uri="{FF2B5EF4-FFF2-40B4-BE49-F238E27FC236}">
                <a16:creationId xmlns:a16="http://schemas.microsoft.com/office/drawing/2014/main" id="{CCE1D04F-8E9F-4AAE-8404-4403C977AD1B}"/>
              </a:ext>
            </a:extLst>
          </p:cNvPr>
          <p:cNvSpPr/>
          <p:nvPr userDrawn="1"/>
        </p:nvSpPr>
        <p:spPr>
          <a:xfrm rot="833300">
            <a:off x="8499761" y="-190133"/>
            <a:ext cx="141445" cy="7267515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52400" dist="38100" dir="8100000" algn="t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4" name="Bildplatzhalter 13">
            <a:extLst>
              <a:ext uri="{FF2B5EF4-FFF2-40B4-BE49-F238E27FC236}">
                <a16:creationId xmlns:a16="http://schemas.microsoft.com/office/drawing/2014/main" id="{079311C2-B2C7-42BE-8E47-617DF0645B5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7781116" y="-9190"/>
            <a:ext cx="4410882" cy="6867190"/>
          </a:xfrm>
          <a:custGeom>
            <a:avLst/>
            <a:gdLst>
              <a:gd name="connsiteX0" fmla="*/ 1679891 w 4410882"/>
              <a:gd name="connsiteY0" fmla="*/ 0 h 6858000"/>
              <a:gd name="connsiteX1" fmla="*/ 4410882 w 4410882"/>
              <a:gd name="connsiteY1" fmla="*/ 0 h 6858000"/>
              <a:gd name="connsiteX2" fmla="*/ 4410882 w 4410882"/>
              <a:gd name="connsiteY2" fmla="*/ 6858000 h 6858000"/>
              <a:gd name="connsiteX3" fmla="*/ 0 w 441088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10882" h="6858000">
                <a:moveTo>
                  <a:pt x="1679891" y="0"/>
                </a:moveTo>
                <a:lnTo>
                  <a:pt x="4410882" y="0"/>
                </a:lnTo>
                <a:lnTo>
                  <a:pt x="441088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anchor="ctr">
            <a:noAutofit/>
          </a:bodyPr>
          <a:lstStyle>
            <a:lvl1pPr algn="ctr">
              <a:defRPr sz="1800"/>
            </a:lvl1pPr>
          </a:lstStyle>
          <a:p>
            <a:r>
              <a:rPr lang="de-DE"/>
              <a:t>Bild auf Platzhalter </a:t>
            </a:r>
          </a:p>
          <a:p>
            <a:r>
              <a:rPr lang="de-DE"/>
              <a:t>ziehen oder durch </a:t>
            </a:r>
          </a:p>
          <a:p>
            <a:r>
              <a:rPr lang="de-DE"/>
              <a:t>Klicken auf Symbol </a:t>
            </a:r>
          </a:p>
          <a:p>
            <a:r>
              <a:rPr lang="de-DE"/>
              <a:t>hinzufügen    </a:t>
            </a:r>
          </a:p>
        </p:txBody>
      </p:sp>
      <p:sp>
        <p:nvSpPr>
          <p:cNvPr id="10" name="Textplatzhalter 2">
            <a:extLst>
              <a:ext uri="{FF2B5EF4-FFF2-40B4-BE49-F238E27FC236}">
                <a16:creationId xmlns:a16="http://schemas.microsoft.com/office/drawing/2014/main" id="{44023FCD-7674-46F9-A102-A63FD23B909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32810" y="1581850"/>
            <a:ext cx="7248303" cy="487877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05390551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nks Bulletpoints, rechts Bild gro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 7">
            <a:extLst>
              <a:ext uri="{FF2B5EF4-FFF2-40B4-BE49-F238E27FC236}">
                <a16:creationId xmlns:a16="http://schemas.microsoft.com/office/drawing/2014/main" id="{70854699-2D07-44F3-BFD5-C7A004A5BD1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897046">
            <a:off x="720453" y="2178787"/>
            <a:ext cx="2857853" cy="2857853"/>
          </a:xfrm>
          <a:prstGeom prst="rect">
            <a:avLst/>
          </a:prstGeom>
        </p:spPr>
      </p:pic>
      <p:sp>
        <p:nvSpPr>
          <p:cNvPr id="9" name="Textplatzhalter 2">
            <a:extLst>
              <a:ext uri="{FF2B5EF4-FFF2-40B4-BE49-F238E27FC236}">
                <a16:creationId xmlns:a16="http://schemas.microsoft.com/office/drawing/2014/main" id="{D4B73A6D-9D29-41DF-8A3D-BFC92FEFE7D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32812" y="489877"/>
            <a:ext cx="4742473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0" name="Textplatzhalter 2">
            <a:extLst>
              <a:ext uri="{FF2B5EF4-FFF2-40B4-BE49-F238E27FC236}">
                <a16:creationId xmlns:a16="http://schemas.microsoft.com/office/drawing/2014/main" id="{F62B3164-FB37-4463-AD3E-D08378C4383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2811" y="907136"/>
            <a:ext cx="4742473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sp>
        <p:nvSpPr>
          <p:cNvPr id="16" name="Rechteck 15">
            <a:extLst>
              <a:ext uri="{FF2B5EF4-FFF2-40B4-BE49-F238E27FC236}">
                <a16:creationId xmlns:a16="http://schemas.microsoft.com/office/drawing/2014/main" id="{5FCC4EEA-7E9E-4CA7-B63A-3B605D0415E3}"/>
              </a:ext>
            </a:extLst>
          </p:cNvPr>
          <p:cNvSpPr/>
          <p:nvPr userDrawn="1"/>
        </p:nvSpPr>
        <p:spPr>
          <a:xfrm rot="731324">
            <a:off x="4946936" y="-190133"/>
            <a:ext cx="141445" cy="7267515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52400" dist="38100" dir="8100000" algn="t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3" name="Bildplatzhalter 12">
            <a:extLst>
              <a:ext uri="{FF2B5EF4-FFF2-40B4-BE49-F238E27FC236}">
                <a16:creationId xmlns:a16="http://schemas.microsoft.com/office/drawing/2014/main" id="{B8C82EC1-307D-426F-871C-D21259282BB1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314686" y="0"/>
            <a:ext cx="7877312" cy="6858000"/>
          </a:xfrm>
          <a:custGeom>
            <a:avLst/>
            <a:gdLst>
              <a:gd name="connsiteX0" fmla="*/ 1485612 w 7877312"/>
              <a:gd name="connsiteY0" fmla="*/ 0 h 6848810"/>
              <a:gd name="connsiteX1" fmla="*/ 7877312 w 7877312"/>
              <a:gd name="connsiteY1" fmla="*/ 0 h 6848810"/>
              <a:gd name="connsiteX2" fmla="*/ 7877312 w 7877312"/>
              <a:gd name="connsiteY2" fmla="*/ 6848810 h 6848810"/>
              <a:gd name="connsiteX3" fmla="*/ 0 w 7877312"/>
              <a:gd name="connsiteY3" fmla="*/ 6848810 h 6848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77312" h="6848810">
                <a:moveTo>
                  <a:pt x="1485612" y="0"/>
                </a:moveTo>
                <a:lnTo>
                  <a:pt x="7877312" y="0"/>
                </a:lnTo>
                <a:lnTo>
                  <a:pt x="7877312" y="6848810"/>
                </a:lnTo>
                <a:lnTo>
                  <a:pt x="0" y="684881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anchor="ctr">
            <a:noAutofit/>
          </a:bodyPr>
          <a:lstStyle>
            <a:lvl1pPr algn="ctr">
              <a:defRPr/>
            </a:lvl1pPr>
          </a:lstStyle>
          <a:p>
            <a:r>
              <a:rPr lang="de-DE"/>
              <a:t>Bild auf Platzhalter </a:t>
            </a:r>
          </a:p>
          <a:p>
            <a:r>
              <a:rPr lang="de-DE"/>
              <a:t>ziehen oder durch </a:t>
            </a:r>
          </a:p>
          <a:p>
            <a:r>
              <a:rPr lang="de-DE"/>
              <a:t>Klicken auf Symbol hinzufügen    </a:t>
            </a:r>
          </a:p>
        </p:txBody>
      </p:sp>
      <p:sp>
        <p:nvSpPr>
          <p:cNvPr id="12" name="Textplatzhalter 2">
            <a:extLst>
              <a:ext uri="{FF2B5EF4-FFF2-40B4-BE49-F238E27FC236}">
                <a16:creationId xmlns:a16="http://schemas.microsoft.com/office/drawing/2014/main" id="{B474E9EB-646B-48CA-B72D-FEE4CFC9D57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33916" y="1803341"/>
            <a:ext cx="4141235" cy="4819650"/>
          </a:xfrm>
          <a:prstGeom prst="rect">
            <a:avLst/>
          </a:prstGeom>
        </p:spPr>
        <p:txBody>
          <a:bodyPr/>
          <a:lstStyle>
            <a:lvl1pPr marL="457200" indent="-457200">
              <a:buFont typeface="Arial" panose="020B0604020202020204" pitchFamily="34" charset="0"/>
              <a:buChar char="•"/>
              <a:defRPr sz="2800"/>
            </a:lvl1pPr>
            <a:lvl2pPr marL="457200" indent="0">
              <a:buNone/>
              <a:defRPr/>
            </a:lvl2pPr>
          </a:lstStyle>
          <a:p>
            <a:pPr lvl="0"/>
            <a:r>
              <a:rPr lang="de-CH" dirty="0" err="1"/>
              <a:t>Bulletpoint</a:t>
            </a:r>
            <a:endParaRPr lang="de-CH" dirty="0"/>
          </a:p>
          <a:p>
            <a:pPr lvl="0"/>
            <a:r>
              <a:rPr lang="de-CH" dirty="0" err="1"/>
              <a:t>Bulletpoint</a:t>
            </a:r>
            <a:endParaRPr lang="de-CH" dirty="0"/>
          </a:p>
          <a:p>
            <a:pPr lvl="0"/>
            <a:r>
              <a:rPr lang="de-CH" dirty="0" err="1"/>
              <a:t>Bulletpoint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413680517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chts Text, links Bild gro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hteck 17">
            <a:extLst>
              <a:ext uri="{FF2B5EF4-FFF2-40B4-BE49-F238E27FC236}">
                <a16:creationId xmlns:a16="http://schemas.microsoft.com/office/drawing/2014/main" id="{47B0837C-2798-4AB7-8DAC-6F1DA4929F70}"/>
              </a:ext>
            </a:extLst>
          </p:cNvPr>
          <p:cNvSpPr/>
          <p:nvPr userDrawn="1"/>
        </p:nvSpPr>
        <p:spPr>
          <a:xfrm rot="20868676" flipH="1">
            <a:off x="7118637" y="-190133"/>
            <a:ext cx="141445" cy="7267515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52400" dist="38100" dir="8100000" algn="t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7" name="Bildplatzhalter 16">
            <a:extLst>
              <a:ext uri="{FF2B5EF4-FFF2-40B4-BE49-F238E27FC236}">
                <a16:creationId xmlns:a16="http://schemas.microsoft.com/office/drawing/2014/main" id="{83759262-1F5A-404B-9163-8E0A90A8AE4E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7877314" cy="6858000"/>
          </a:xfrm>
          <a:custGeom>
            <a:avLst/>
            <a:gdLst>
              <a:gd name="connsiteX0" fmla="*/ 0 w 7877314"/>
              <a:gd name="connsiteY0" fmla="*/ 0 h 6848810"/>
              <a:gd name="connsiteX1" fmla="*/ 6391701 w 7877314"/>
              <a:gd name="connsiteY1" fmla="*/ 0 h 6848810"/>
              <a:gd name="connsiteX2" fmla="*/ 7877314 w 7877314"/>
              <a:gd name="connsiteY2" fmla="*/ 6848810 h 6848810"/>
              <a:gd name="connsiteX3" fmla="*/ 0 w 7877314"/>
              <a:gd name="connsiteY3" fmla="*/ 6848810 h 6848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77314" h="6848810">
                <a:moveTo>
                  <a:pt x="0" y="0"/>
                </a:moveTo>
                <a:lnTo>
                  <a:pt x="6391701" y="0"/>
                </a:lnTo>
                <a:lnTo>
                  <a:pt x="7877314" y="6848810"/>
                </a:lnTo>
                <a:lnTo>
                  <a:pt x="0" y="684881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anchor="ctr">
            <a:noAutofit/>
          </a:bodyPr>
          <a:lstStyle>
            <a:lvl1pPr algn="ctr">
              <a:defRPr/>
            </a:lvl1pPr>
          </a:lstStyle>
          <a:p>
            <a:r>
              <a:rPr lang="de-DE"/>
              <a:t>Bild auf Platzhalter </a:t>
            </a:r>
          </a:p>
          <a:p>
            <a:r>
              <a:rPr lang="de-DE"/>
              <a:t>ziehen oder durch </a:t>
            </a:r>
          </a:p>
          <a:p>
            <a:r>
              <a:rPr lang="de-DE"/>
              <a:t>Klicken auf Symbol hinzufügen    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CC419D57-1AEE-477F-A518-50FE3C097A4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897046">
            <a:off x="8064955" y="2178787"/>
            <a:ext cx="2857853" cy="2857853"/>
          </a:xfrm>
          <a:prstGeom prst="rect">
            <a:avLst/>
          </a:prstGeom>
        </p:spPr>
      </p:pic>
      <p:sp>
        <p:nvSpPr>
          <p:cNvPr id="22" name="Textplatzhalter 2">
            <a:extLst>
              <a:ext uri="{FF2B5EF4-FFF2-40B4-BE49-F238E27FC236}">
                <a16:creationId xmlns:a16="http://schemas.microsoft.com/office/drawing/2014/main" id="{0EADBC0E-170C-4556-A684-58AB18FCD71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578419" y="489877"/>
            <a:ext cx="4742473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23" name="Textplatzhalter 2">
            <a:extLst>
              <a:ext uri="{FF2B5EF4-FFF2-40B4-BE49-F238E27FC236}">
                <a16:creationId xmlns:a16="http://schemas.microsoft.com/office/drawing/2014/main" id="{66A9A08B-200F-4D99-AAC0-DF463677770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578418" y="907136"/>
            <a:ext cx="4742473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sp>
        <p:nvSpPr>
          <p:cNvPr id="9" name="Textplatzhalter 2">
            <a:extLst>
              <a:ext uri="{FF2B5EF4-FFF2-40B4-BE49-F238E27FC236}">
                <a16:creationId xmlns:a16="http://schemas.microsoft.com/office/drawing/2014/main" id="{31BDDAB2-0E3A-41E2-B0C6-852962F5CAD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578418" y="1803341"/>
            <a:ext cx="4141235" cy="4819650"/>
          </a:xfrm>
          <a:prstGeom prst="rect">
            <a:avLst/>
          </a:prstGeom>
        </p:spPr>
        <p:txBody>
          <a:bodyPr/>
          <a:lstStyle>
            <a:lvl1pPr marL="457200" indent="-457200">
              <a:buFont typeface="Arial" panose="020B0604020202020204" pitchFamily="34" charset="0"/>
              <a:buChar char="•"/>
              <a:defRPr sz="2800"/>
            </a:lvl1pPr>
            <a:lvl2pPr marL="457200" indent="0">
              <a:buNone/>
              <a:defRPr/>
            </a:lvl2pPr>
          </a:lstStyle>
          <a:p>
            <a:pPr lvl="0"/>
            <a:r>
              <a:rPr lang="de-CH" dirty="0" err="1"/>
              <a:t>Bulletpoint</a:t>
            </a:r>
            <a:endParaRPr lang="de-CH" dirty="0"/>
          </a:p>
          <a:p>
            <a:pPr lvl="0"/>
            <a:r>
              <a:rPr lang="de-CH" dirty="0" err="1"/>
              <a:t>Bulletpoint</a:t>
            </a:r>
            <a:endParaRPr lang="de-CH" dirty="0"/>
          </a:p>
          <a:p>
            <a:pPr lvl="0"/>
            <a:r>
              <a:rPr lang="de-CH" dirty="0" err="1"/>
              <a:t>Bulletpoint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671828168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chts Text, links Bild kle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Grafik 16">
            <a:extLst>
              <a:ext uri="{FF2B5EF4-FFF2-40B4-BE49-F238E27FC236}">
                <a16:creationId xmlns:a16="http://schemas.microsoft.com/office/drawing/2014/main" id="{D572019B-E5E7-43D6-8C5F-0C06454CE74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9938670">
            <a:off x="775347" y="136706"/>
            <a:ext cx="2857853" cy="2857853"/>
          </a:xfrm>
          <a:prstGeom prst="rect">
            <a:avLst/>
          </a:prstGeom>
        </p:spPr>
      </p:pic>
      <p:sp>
        <p:nvSpPr>
          <p:cNvPr id="9" name="Textplatzhalter 2">
            <a:extLst>
              <a:ext uri="{FF2B5EF4-FFF2-40B4-BE49-F238E27FC236}">
                <a16:creationId xmlns:a16="http://schemas.microsoft.com/office/drawing/2014/main" id="{F92CD54E-1705-4438-9545-FC666CD0D08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62284" y="489877"/>
            <a:ext cx="4742473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0" name="Textplatzhalter 2">
            <a:extLst>
              <a:ext uri="{FF2B5EF4-FFF2-40B4-BE49-F238E27FC236}">
                <a16:creationId xmlns:a16="http://schemas.microsoft.com/office/drawing/2014/main" id="{EA29BD30-833A-4081-AD6C-7886DA041FF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262283" y="907136"/>
            <a:ext cx="4742473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sp>
        <p:nvSpPr>
          <p:cNvPr id="14" name="Rechteck 13">
            <a:extLst>
              <a:ext uri="{FF2B5EF4-FFF2-40B4-BE49-F238E27FC236}">
                <a16:creationId xmlns:a16="http://schemas.microsoft.com/office/drawing/2014/main" id="{C5DCFFAB-7C89-424C-81D8-E938E93D8D2C}"/>
              </a:ext>
            </a:extLst>
          </p:cNvPr>
          <p:cNvSpPr/>
          <p:nvPr userDrawn="1"/>
        </p:nvSpPr>
        <p:spPr>
          <a:xfrm rot="20776637" flipH="1">
            <a:off x="3545729" y="-190134"/>
            <a:ext cx="141445" cy="7267515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52400" dist="38100" dir="8100000" algn="t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3" name="Bildplatzhalter 12">
            <a:extLst>
              <a:ext uri="{FF2B5EF4-FFF2-40B4-BE49-F238E27FC236}">
                <a16:creationId xmlns:a16="http://schemas.microsoft.com/office/drawing/2014/main" id="{5EFD36B4-1286-490A-A5F1-955D0C73A203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4408550" cy="6858000"/>
          </a:xfrm>
          <a:custGeom>
            <a:avLst/>
            <a:gdLst>
              <a:gd name="connsiteX0" fmla="*/ 0 w 4408550"/>
              <a:gd name="connsiteY0" fmla="*/ 0 h 6848810"/>
              <a:gd name="connsiteX1" fmla="*/ 2730909 w 4408550"/>
              <a:gd name="connsiteY1" fmla="*/ 0 h 6848810"/>
              <a:gd name="connsiteX2" fmla="*/ 4408550 w 4408550"/>
              <a:gd name="connsiteY2" fmla="*/ 6848810 h 6848810"/>
              <a:gd name="connsiteX3" fmla="*/ 0 w 4408550"/>
              <a:gd name="connsiteY3" fmla="*/ 6848810 h 6848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08550" h="6848810">
                <a:moveTo>
                  <a:pt x="0" y="0"/>
                </a:moveTo>
                <a:lnTo>
                  <a:pt x="2730909" y="0"/>
                </a:lnTo>
                <a:lnTo>
                  <a:pt x="4408550" y="6848810"/>
                </a:lnTo>
                <a:lnTo>
                  <a:pt x="0" y="684881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anchor="ctr">
            <a:noAutofit/>
          </a:bodyPr>
          <a:lstStyle>
            <a:lvl1pPr algn="ctr">
              <a:defRPr sz="1800"/>
            </a:lvl1pPr>
          </a:lstStyle>
          <a:p>
            <a:r>
              <a:rPr lang="de-DE"/>
              <a:t>Bild auf Platzhalter </a:t>
            </a:r>
          </a:p>
          <a:p>
            <a:r>
              <a:rPr lang="de-DE"/>
              <a:t>ziehen oder durch </a:t>
            </a:r>
          </a:p>
          <a:p>
            <a:r>
              <a:rPr lang="de-DE"/>
              <a:t>Klicken auf Symbol </a:t>
            </a:r>
          </a:p>
          <a:p>
            <a:r>
              <a:rPr lang="de-DE"/>
              <a:t>hinzufügen    </a:t>
            </a:r>
          </a:p>
        </p:txBody>
      </p:sp>
      <p:sp>
        <p:nvSpPr>
          <p:cNvPr id="11" name="Textplatzhalter 2">
            <a:extLst>
              <a:ext uri="{FF2B5EF4-FFF2-40B4-BE49-F238E27FC236}">
                <a16:creationId xmlns:a16="http://schemas.microsoft.com/office/drawing/2014/main" id="{3996E62F-7B25-435B-94FD-999556E6DD0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262282" y="1581850"/>
            <a:ext cx="7518589" cy="487877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589598588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en Text, unten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fik 17">
            <a:extLst>
              <a:ext uri="{FF2B5EF4-FFF2-40B4-BE49-F238E27FC236}">
                <a16:creationId xmlns:a16="http://schemas.microsoft.com/office/drawing/2014/main" id="{F810522A-58FA-4109-84E0-E2019DF660D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864622">
            <a:off x="10870927" y="849973"/>
            <a:ext cx="3312697" cy="3312697"/>
          </a:xfrm>
          <a:prstGeom prst="rect">
            <a:avLst/>
          </a:prstGeom>
        </p:spPr>
      </p:pic>
      <p:sp>
        <p:nvSpPr>
          <p:cNvPr id="12" name="Textplatzhalter 2">
            <a:extLst>
              <a:ext uri="{FF2B5EF4-FFF2-40B4-BE49-F238E27FC236}">
                <a16:creationId xmlns:a16="http://schemas.microsoft.com/office/drawing/2014/main" id="{81E7E078-2460-4E28-BF70-B58D664AA19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32812" y="489877"/>
            <a:ext cx="4742473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3" name="Textplatzhalter 2">
            <a:extLst>
              <a:ext uri="{FF2B5EF4-FFF2-40B4-BE49-F238E27FC236}">
                <a16:creationId xmlns:a16="http://schemas.microsoft.com/office/drawing/2014/main" id="{F04F13D2-4D98-4A83-88C4-A60B4915B0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2811" y="907136"/>
            <a:ext cx="4742473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sp>
        <p:nvSpPr>
          <p:cNvPr id="17" name="Rechteck 16">
            <a:extLst>
              <a:ext uri="{FF2B5EF4-FFF2-40B4-BE49-F238E27FC236}">
                <a16:creationId xmlns:a16="http://schemas.microsoft.com/office/drawing/2014/main" id="{CCE1D04F-8E9F-4AAE-8404-4403C977AD1B}"/>
              </a:ext>
            </a:extLst>
          </p:cNvPr>
          <p:cNvSpPr/>
          <p:nvPr userDrawn="1"/>
        </p:nvSpPr>
        <p:spPr>
          <a:xfrm rot="5400000">
            <a:off x="5955143" y="-2663600"/>
            <a:ext cx="141445" cy="12332272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52400" dist="38100" dir="8100000" algn="t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457599DC-CD8C-402C-9DFE-2B12D4C435BD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0" y="3535681"/>
            <a:ext cx="12192000" cy="3322320"/>
          </a:xfrm>
          <a:prstGeom prst="rect">
            <a:avLst/>
          </a:prstGeom>
        </p:spPr>
        <p:txBody>
          <a:bodyPr anchor="ctr"/>
          <a:lstStyle>
            <a:lvl1pPr algn="ctr">
              <a:defRPr sz="1800"/>
            </a:lvl1pPr>
          </a:lstStyle>
          <a:p>
            <a:r>
              <a:rPr lang="de-DE" dirty="0"/>
              <a:t>Bild auf Platzhalter </a:t>
            </a:r>
          </a:p>
          <a:p>
            <a:r>
              <a:rPr lang="de-DE" dirty="0"/>
              <a:t>ziehen oder durch </a:t>
            </a:r>
          </a:p>
          <a:p>
            <a:r>
              <a:rPr lang="de-DE" dirty="0"/>
              <a:t>Klicken auf Symbol hinzufügen</a:t>
            </a:r>
            <a:endParaRPr lang="de-CH" dirty="0"/>
          </a:p>
        </p:txBody>
      </p:sp>
      <p:sp>
        <p:nvSpPr>
          <p:cNvPr id="8" name="Textplatzhalter 2">
            <a:extLst>
              <a:ext uri="{FF2B5EF4-FFF2-40B4-BE49-F238E27FC236}">
                <a16:creationId xmlns:a16="http://schemas.microsoft.com/office/drawing/2014/main" id="{CA6ECF07-9ED2-4EE3-8E08-7507E9DF6D0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32812" y="1581850"/>
            <a:ext cx="10081847" cy="161773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203231239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platzhalter 2">
            <a:extLst>
              <a:ext uri="{FF2B5EF4-FFF2-40B4-BE49-F238E27FC236}">
                <a16:creationId xmlns:a16="http://schemas.microsoft.com/office/drawing/2014/main" id="{7FD08038-F422-4937-8813-CB8325D839B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2812" y="489877"/>
            <a:ext cx="9887785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6" name="Textplatzhalter 2">
            <a:extLst>
              <a:ext uri="{FF2B5EF4-FFF2-40B4-BE49-F238E27FC236}">
                <a16:creationId xmlns:a16="http://schemas.microsoft.com/office/drawing/2014/main" id="{B4DFFF84-6089-470D-B0FE-E3490D8257A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2811" y="907136"/>
            <a:ext cx="9887785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6F4E6DC4-4D97-47E4-8926-5303EA9BA34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897046">
            <a:off x="11538739" y="1490245"/>
            <a:ext cx="1939721" cy="1939721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4673206B-3EFA-4EF5-BD0B-AA8BBD33450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897046">
            <a:off x="10716819" y="-1182215"/>
            <a:ext cx="3152787" cy="3152787"/>
          </a:xfrm>
          <a:prstGeom prst="rect">
            <a:avLst/>
          </a:prstGeom>
        </p:spPr>
      </p:pic>
      <p:sp>
        <p:nvSpPr>
          <p:cNvPr id="9" name="Textplatzhalter 2">
            <a:extLst>
              <a:ext uri="{FF2B5EF4-FFF2-40B4-BE49-F238E27FC236}">
                <a16:creationId xmlns:a16="http://schemas.microsoft.com/office/drawing/2014/main" id="{E9C9E50B-F01F-4F4C-856C-09DC6D0F864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32812" y="1581850"/>
            <a:ext cx="10808698" cy="497570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693884154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links quadrat, Text rech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platzhalter 2">
            <a:extLst>
              <a:ext uri="{FF2B5EF4-FFF2-40B4-BE49-F238E27FC236}">
                <a16:creationId xmlns:a16="http://schemas.microsoft.com/office/drawing/2014/main" id="{7FD08038-F422-4937-8813-CB8325D839B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2812" y="489877"/>
            <a:ext cx="9875910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6" name="Textplatzhalter 2">
            <a:extLst>
              <a:ext uri="{FF2B5EF4-FFF2-40B4-BE49-F238E27FC236}">
                <a16:creationId xmlns:a16="http://schemas.microsoft.com/office/drawing/2014/main" id="{B4DFFF84-6089-470D-B0FE-E3490D8257A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2811" y="907136"/>
            <a:ext cx="9875910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FEDD5008-D67C-49AF-8BDE-7BC3C023FF4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897046">
            <a:off x="11538739" y="1490245"/>
            <a:ext cx="1939721" cy="1939721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4E5D9427-106E-4EE4-AA0A-1A29F0D564A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897046">
            <a:off x="10716819" y="-1182215"/>
            <a:ext cx="3152787" cy="3152787"/>
          </a:xfrm>
          <a:prstGeom prst="rect">
            <a:avLst/>
          </a:prstGeom>
        </p:spPr>
      </p:pic>
      <p:sp>
        <p:nvSpPr>
          <p:cNvPr id="8" name="Bildplatzhalter 2">
            <a:extLst>
              <a:ext uri="{FF2B5EF4-FFF2-40B4-BE49-F238E27FC236}">
                <a16:creationId xmlns:a16="http://schemas.microsoft.com/office/drawing/2014/main" id="{4A3F7BE5-8C3D-44B7-B4F4-7C3AEC72576B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532812" y="1581851"/>
            <a:ext cx="4742472" cy="4881970"/>
          </a:xfrm>
          <a:prstGeom prst="rect">
            <a:avLst/>
          </a:prstGeom>
          <a:effectLst>
            <a:outerShdw blurRad="177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de-CH"/>
          </a:p>
        </p:txBody>
      </p:sp>
      <p:sp>
        <p:nvSpPr>
          <p:cNvPr id="9" name="Textplatzhalter 2">
            <a:extLst>
              <a:ext uri="{FF2B5EF4-FFF2-40B4-BE49-F238E27FC236}">
                <a16:creationId xmlns:a16="http://schemas.microsoft.com/office/drawing/2014/main" id="{F61EB14D-B8FC-4276-AB26-88E721F90B1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575464" y="1581850"/>
            <a:ext cx="5766045" cy="488197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492224622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links quadrat, Text rechts +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platzhalter 2">
            <a:extLst>
              <a:ext uri="{FF2B5EF4-FFF2-40B4-BE49-F238E27FC236}">
                <a16:creationId xmlns:a16="http://schemas.microsoft.com/office/drawing/2014/main" id="{7FD08038-F422-4937-8813-CB8325D839B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2812" y="489877"/>
            <a:ext cx="9875910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6" name="Textplatzhalter 2">
            <a:extLst>
              <a:ext uri="{FF2B5EF4-FFF2-40B4-BE49-F238E27FC236}">
                <a16:creationId xmlns:a16="http://schemas.microsoft.com/office/drawing/2014/main" id="{B4DFFF84-6089-470D-B0FE-E3490D8257A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2811" y="907136"/>
            <a:ext cx="9875910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FEDD5008-D67C-49AF-8BDE-7BC3C023FF4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897046">
            <a:off x="11538739" y="1490245"/>
            <a:ext cx="1939721" cy="1939721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4E5D9427-106E-4EE4-AA0A-1A29F0D564A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4760997">
            <a:off x="10328199" y="-956860"/>
            <a:ext cx="3152787" cy="3152787"/>
          </a:xfrm>
          <a:prstGeom prst="rect">
            <a:avLst/>
          </a:prstGeom>
        </p:spPr>
      </p:pic>
      <p:sp>
        <p:nvSpPr>
          <p:cNvPr id="3" name="Bildplatzhalter 2">
            <a:extLst>
              <a:ext uri="{FF2B5EF4-FFF2-40B4-BE49-F238E27FC236}">
                <a16:creationId xmlns:a16="http://schemas.microsoft.com/office/drawing/2014/main" id="{CADB061D-47C1-4778-BECA-3475EC7523D8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532812" y="1581851"/>
            <a:ext cx="4742472" cy="4881970"/>
          </a:xfrm>
          <a:prstGeom prst="rect">
            <a:avLst/>
          </a:prstGeom>
          <a:effectLst>
            <a:outerShdw blurRad="177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de-DE"/>
              <a:t>Bild durch Klicken auf Symbol hinzufügen</a:t>
            </a:r>
            <a:endParaRPr lang="de-CH"/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FCCF167D-0261-4578-B130-51E3D85964EF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10363200" y="224470"/>
            <a:ext cx="1760220" cy="629850"/>
          </a:xfrm>
          <a:prstGeom prst="rect">
            <a:avLst/>
          </a:prstGeom>
        </p:spPr>
      </p:pic>
      <p:sp>
        <p:nvSpPr>
          <p:cNvPr id="9" name="Textplatzhalter 2">
            <a:extLst>
              <a:ext uri="{FF2B5EF4-FFF2-40B4-BE49-F238E27FC236}">
                <a16:creationId xmlns:a16="http://schemas.microsoft.com/office/drawing/2014/main" id="{1260F5C5-17E6-486A-BB58-B4EEEBB96BC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575464" y="1581850"/>
            <a:ext cx="5766045" cy="488197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988245679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Fakten &amp;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fik 11">
            <a:extLst>
              <a:ext uri="{FF2B5EF4-FFF2-40B4-BE49-F238E27FC236}">
                <a16:creationId xmlns:a16="http://schemas.microsoft.com/office/drawing/2014/main" id="{D5B50690-67FE-4BBD-B408-0F947644FAC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6579812">
            <a:off x="2310897" y="4132617"/>
            <a:ext cx="2074557" cy="2074557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A91A6885-5234-4245-BA87-A73C5088E2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3813629">
            <a:off x="7573399" y="3736731"/>
            <a:ext cx="2540854" cy="2540854"/>
          </a:xfrm>
          <a:prstGeom prst="rect">
            <a:avLst/>
          </a:prstGeom>
        </p:spPr>
      </p:pic>
      <p:sp>
        <p:nvSpPr>
          <p:cNvPr id="30" name="Textplatzhalter 2">
            <a:extLst>
              <a:ext uri="{FF2B5EF4-FFF2-40B4-BE49-F238E27FC236}">
                <a16:creationId xmlns:a16="http://schemas.microsoft.com/office/drawing/2014/main" id="{922E9B46-C0C9-4D56-B137-F22B8AEA673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069272" y="4180667"/>
            <a:ext cx="4557806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32" name="Textplatzhalter 2">
            <a:extLst>
              <a:ext uri="{FF2B5EF4-FFF2-40B4-BE49-F238E27FC236}">
                <a16:creationId xmlns:a16="http://schemas.microsoft.com/office/drawing/2014/main" id="{F788C1B0-4755-42A8-AC2D-DFF9D83CD63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3724" y="4673537"/>
            <a:ext cx="3808903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35" name="Textplatzhalter 2">
            <a:extLst>
              <a:ext uri="{FF2B5EF4-FFF2-40B4-BE49-F238E27FC236}">
                <a16:creationId xmlns:a16="http://schemas.microsoft.com/office/drawing/2014/main" id="{5622627D-C8C0-457B-8F3E-AFC01AA91CF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564923" y="4180667"/>
            <a:ext cx="4557805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36" name="Textplatzhalter 2">
            <a:extLst>
              <a:ext uri="{FF2B5EF4-FFF2-40B4-BE49-F238E27FC236}">
                <a16:creationId xmlns:a16="http://schemas.microsoft.com/office/drawing/2014/main" id="{C7BB486B-B76F-4C03-82DA-D812AECDA1F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939375" y="4673537"/>
            <a:ext cx="3808903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20" name="Bildplatzhalter 2">
            <a:extLst>
              <a:ext uri="{FF2B5EF4-FFF2-40B4-BE49-F238E27FC236}">
                <a16:creationId xmlns:a16="http://schemas.microsoft.com/office/drawing/2014/main" id="{3C17ADAF-FAAE-40DE-B689-26AF0E18E7B4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6564923" y="1587891"/>
            <a:ext cx="4557806" cy="1958341"/>
          </a:xfrm>
          <a:prstGeom prst="rect">
            <a:avLst/>
          </a:prstGeom>
          <a:effectLst>
            <a:outerShdw blurRad="177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de-DE"/>
              <a:t>Bild durch Klicken auf Symbol hinzufügen</a:t>
            </a:r>
            <a:endParaRPr lang="de-CH"/>
          </a:p>
        </p:txBody>
      </p:sp>
      <p:sp>
        <p:nvSpPr>
          <p:cNvPr id="16" name="Textplatzhalter 2">
            <a:extLst>
              <a:ext uri="{FF2B5EF4-FFF2-40B4-BE49-F238E27FC236}">
                <a16:creationId xmlns:a16="http://schemas.microsoft.com/office/drawing/2014/main" id="{4EA7B9E1-F8C1-4CCB-8C39-12806E6E3F5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0" y="489877"/>
            <a:ext cx="12192001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7" name="Textplatzhalter 2">
            <a:extLst>
              <a:ext uri="{FF2B5EF4-FFF2-40B4-BE49-F238E27FC236}">
                <a16:creationId xmlns:a16="http://schemas.microsoft.com/office/drawing/2014/main" id="{D06524AA-1336-48B0-A88B-90D925F8BEE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-1" y="907136"/>
            <a:ext cx="12192001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sp>
        <p:nvSpPr>
          <p:cNvPr id="18" name="Bildplatzhalter 2">
            <a:extLst>
              <a:ext uri="{FF2B5EF4-FFF2-40B4-BE49-F238E27FC236}">
                <a16:creationId xmlns:a16="http://schemas.microsoft.com/office/drawing/2014/main" id="{F16EC493-2BFD-4EAE-BA49-AE5B9678FF5A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1069272" y="1587891"/>
            <a:ext cx="4557806" cy="1958341"/>
          </a:xfrm>
          <a:prstGeom prst="rect">
            <a:avLst/>
          </a:prstGeom>
          <a:effectLst>
            <a:outerShdw blurRad="177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de-DE"/>
              <a:t>Bild durch Klicken auf Symbol hinzufügen</a:t>
            </a:r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060832826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Fakten &amp; Ic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fik 11">
            <a:extLst>
              <a:ext uri="{FF2B5EF4-FFF2-40B4-BE49-F238E27FC236}">
                <a16:creationId xmlns:a16="http://schemas.microsoft.com/office/drawing/2014/main" id="{C9C1C82F-F791-4103-BCB8-2C03383C8B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8406099">
            <a:off x="8350810" y="2364815"/>
            <a:ext cx="2533716" cy="2533716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A91A6885-5234-4245-BA87-A73C5088E2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3813629">
            <a:off x="4558784" y="2440523"/>
            <a:ext cx="3074433" cy="3074433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234EE0B8-148E-42D7-9B48-A419E61A4B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6579812">
            <a:off x="1430063" y="2709509"/>
            <a:ext cx="2510214" cy="2510214"/>
          </a:xfrm>
          <a:prstGeom prst="rect">
            <a:avLst/>
          </a:prstGeom>
        </p:spPr>
      </p:pic>
      <p:sp>
        <p:nvSpPr>
          <p:cNvPr id="21" name="Bildplatzhalter 15">
            <a:extLst>
              <a:ext uri="{FF2B5EF4-FFF2-40B4-BE49-F238E27FC236}">
                <a16:creationId xmlns:a16="http://schemas.microsoft.com/office/drawing/2014/main" id="{5E7492FB-AF00-4366-856C-9E1F45E51C5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593658" y="2002837"/>
            <a:ext cx="1983658" cy="1356329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defRPr sz="1700"/>
            </a:lvl1pPr>
          </a:lstStyle>
          <a:p>
            <a:r>
              <a:rPr lang="de-DE"/>
              <a:t>Icon auf Platzhalter ziehen oder durch Klicken auf Symbol hinzufügen    </a:t>
            </a:r>
          </a:p>
        </p:txBody>
      </p:sp>
      <p:sp>
        <p:nvSpPr>
          <p:cNvPr id="22" name="Bildplatzhalter 15">
            <a:extLst>
              <a:ext uri="{FF2B5EF4-FFF2-40B4-BE49-F238E27FC236}">
                <a16:creationId xmlns:a16="http://schemas.microsoft.com/office/drawing/2014/main" id="{665A7344-A25F-48A4-8295-FE859545410A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5104171" y="2002837"/>
            <a:ext cx="1983658" cy="1356329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defRPr sz="1700"/>
            </a:lvl1pPr>
          </a:lstStyle>
          <a:p>
            <a:r>
              <a:rPr lang="de-DE"/>
              <a:t>Icon auf Platzhalter ziehen oder durch Klicken auf Symbol hinzufügen    </a:t>
            </a:r>
          </a:p>
        </p:txBody>
      </p:sp>
      <p:sp>
        <p:nvSpPr>
          <p:cNvPr id="23" name="Bildplatzhalter 15">
            <a:extLst>
              <a:ext uri="{FF2B5EF4-FFF2-40B4-BE49-F238E27FC236}">
                <a16:creationId xmlns:a16="http://schemas.microsoft.com/office/drawing/2014/main" id="{42A7C4B3-E034-4586-9A0E-D109A3CE5290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625839" y="2002837"/>
            <a:ext cx="1983658" cy="1356329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defRPr sz="1700"/>
            </a:lvl1pPr>
          </a:lstStyle>
          <a:p>
            <a:r>
              <a:rPr lang="de-DE"/>
              <a:t>Icon auf Platzhalter ziehen oder durch Klicken auf Symbol hinzufügen    </a:t>
            </a:r>
          </a:p>
        </p:txBody>
      </p:sp>
      <p:sp>
        <p:nvSpPr>
          <p:cNvPr id="30" name="Textplatzhalter 2">
            <a:extLst>
              <a:ext uri="{FF2B5EF4-FFF2-40B4-BE49-F238E27FC236}">
                <a16:creationId xmlns:a16="http://schemas.microsoft.com/office/drawing/2014/main" id="{922E9B46-C0C9-4D56-B137-F22B8AEA673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49423" y="3549449"/>
            <a:ext cx="3472128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32" name="Textplatzhalter 2">
            <a:extLst>
              <a:ext uri="{FF2B5EF4-FFF2-40B4-BE49-F238E27FC236}">
                <a16:creationId xmlns:a16="http://schemas.microsoft.com/office/drawing/2014/main" id="{F788C1B0-4755-42A8-AC2D-DFF9D83CD63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055522" y="4042167"/>
            <a:ext cx="3060000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35" name="Textplatzhalter 2">
            <a:extLst>
              <a:ext uri="{FF2B5EF4-FFF2-40B4-BE49-F238E27FC236}">
                <a16:creationId xmlns:a16="http://schemas.microsoft.com/office/drawing/2014/main" id="{5622627D-C8C0-457B-8F3E-AFC01AA91CF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359936" y="3549449"/>
            <a:ext cx="3472128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36" name="Textplatzhalter 2">
            <a:extLst>
              <a:ext uri="{FF2B5EF4-FFF2-40B4-BE49-F238E27FC236}">
                <a16:creationId xmlns:a16="http://schemas.microsoft.com/office/drawing/2014/main" id="{C7BB486B-B76F-4C03-82DA-D812AECDA1F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566000" y="4042167"/>
            <a:ext cx="3060000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39" name="Textplatzhalter 2">
            <a:extLst>
              <a:ext uri="{FF2B5EF4-FFF2-40B4-BE49-F238E27FC236}">
                <a16:creationId xmlns:a16="http://schemas.microsoft.com/office/drawing/2014/main" id="{F98209B3-6EE9-4A82-935A-B588D8A1556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881604" y="3549449"/>
            <a:ext cx="3472128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40" name="Textplatzhalter 2">
            <a:extLst>
              <a:ext uri="{FF2B5EF4-FFF2-40B4-BE49-F238E27FC236}">
                <a16:creationId xmlns:a16="http://schemas.microsoft.com/office/drawing/2014/main" id="{9022F159-70A3-4595-B4DF-3BD214C9D99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093671" y="4042167"/>
            <a:ext cx="3060000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19" name="Textplatzhalter 2">
            <a:extLst>
              <a:ext uri="{FF2B5EF4-FFF2-40B4-BE49-F238E27FC236}">
                <a16:creationId xmlns:a16="http://schemas.microsoft.com/office/drawing/2014/main" id="{6210F5D2-0E20-4E0F-A47A-C29C6244DCB0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0" y="489877"/>
            <a:ext cx="12192001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20" name="Textplatzhalter 2">
            <a:extLst>
              <a:ext uri="{FF2B5EF4-FFF2-40B4-BE49-F238E27FC236}">
                <a16:creationId xmlns:a16="http://schemas.microsoft.com/office/drawing/2014/main" id="{5D8340A8-6C7B-4050-99E8-2335E6A9856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-1" y="907136"/>
            <a:ext cx="12192001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</p:spTree>
    <p:extLst>
      <p:ext uri="{BB962C8B-B14F-4D97-AF65-F5344CB8AC3E}">
        <p14:creationId xmlns:p14="http://schemas.microsoft.com/office/powerpoint/2010/main" val="3642264658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Fakten &amp;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fik 11">
            <a:extLst>
              <a:ext uri="{FF2B5EF4-FFF2-40B4-BE49-F238E27FC236}">
                <a16:creationId xmlns:a16="http://schemas.microsoft.com/office/drawing/2014/main" id="{C9C1C82F-F791-4103-BCB8-2C03383C8B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8406099">
            <a:off x="8545739" y="3660998"/>
            <a:ext cx="2093980" cy="2093980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A91A6885-5234-4245-BA87-A73C5088E2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3813629">
            <a:off x="4825573" y="3783627"/>
            <a:ext cx="2540854" cy="2540854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234EE0B8-148E-42D7-9B48-A419E61A4B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6579812">
            <a:off x="1647892" y="4003653"/>
            <a:ext cx="2074557" cy="2074557"/>
          </a:xfrm>
          <a:prstGeom prst="rect">
            <a:avLst/>
          </a:prstGeom>
        </p:spPr>
      </p:pic>
      <p:sp>
        <p:nvSpPr>
          <p:cNvPr id="30" name="Textplatzhalter 2">
            <a:extLst>
              <a:ext uri="{FF2B5EF4-FFF2-40B4-BE49-F238E27FC236}">
                <a16:creationId xmlns:a16="http://schemas.microsoft.com/office/drawing/2014/main" id="{922E9B46-C0C9-4D56-B137-F22B8AEA673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49423" y="4227563"/>
            <a:ext cx="3472128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32" name="Textplatzhalter 2">
            <a:extLst>
              <a:ext uri="{FF2B5EF4-FFF2-40B4-BE49-F238E27FC236}">
                <a16:creationId xmlns:a16="http://schemas.microsoft.com/office/drawing/2014/main" id="{F788C1B0-4755-42A8-AC2D-DFF9D83CD63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055487" y="4720433"/>
            <a:ext cx="3060000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35" name="Textplatzhalter 2">
            <a:extLst>
              <a:ext uri="{FF2B5EF4-FFF2-40B4-BE49-F238E27FC236}">
                <a16:creationId xmlns:a16="http://schemas.microsoft.com/office/drawing/2014/main" id="{5622627D-C8C0-457B-8F3E-AFC01AA91CF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359936" y="4227563"/>
            <a:ext cx="3472128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36" name="Textplatzhalter 2">
            <a:extLst>
              <a:ext uri="{FF2B5EF4-FFF2-40B4-BE49-F238E27FC236}">
                <a16:creationId xmlns:a16="http://schemas.microsoft.com/office/drawing/2014/main" id="{C7BB486B-B76F-4C03-82DA-D812AECDA1F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566000" y="4720433"/>
            <a:ext cx="3060000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39" name="Textplatzhalter 2">
            <a:extLst>
              <a:ext uri="{FF2B5EF4-FFF2-40B4-BE49-F238E27FC236}">
                <a16:creationId xmlns:a16="http://schemas.microsoft.com/office/drawing/2014/main" id="{F98209B3-6EE9-4A82-935A-B588D8A1556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856665" y="4227563"/>
            <a:ext cx="3472128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40" name="Textplatzhalter 2">
            <a:extLst>
              <a:ext uri="{FF2B5EF4-FFF2-40B4-BE49-F238E27FC236}">
                <a16:creationId xmlns:a16="http://schemas.microsoft.com/office/drawing/2014/main" id="{9022F159-70A3-4595-B4DF-3BD214C9D99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062729" y="4720433"/>
            <a:ext cx="3060000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9B9ED4AB-E7C6-4C18-B22D-E67E3C104A25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-22122" y="1570305"/>
            <a:ext cx="4068000" cy="1821825"/>
          </a:xfrm>
          <a:prstGeom prst="rect">
            <a:avLst/>
          </a:prstGeom>
          <a:effectLst>
            <a:outerShdw blurRad="177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de-CH"/>
          </a:p>
        </p:txBody>
      </p:sp>
      <p:sp>
        <p:nvSpPr>
          <p:cNvPr id="19" name="Bildplatzhalter 2">
            <a:extLst>
              <a:ext uri="{FF2B5EF4-FFF2-40B4-BE49-F238E27FC236}">
                <a16:creationId xmlns:a16="http://schemas.microsoft.com/office/drawing/2014/main" id="{33E81745-A3DA-42B1-865D-989CDA898FEF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4062000" y="1570305"/>
            <a:ext cx="4068000" cy="1821825"/>
          </a:xfrm>
          <a:prstGeom prst="rect">
            <a:avLst/>
          </a:prstGeom>
          <a:effectLst>
            <a:outerShdw blurRad="177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de-CH"/>
          </a:p>
        </p:txBody>
      </p:sp>
      <p:sp>
        <p:nvSpPr>
          <p:cNvPr id="20" name="Bildplatzhalter 2">
            <a:extLst>
              <a:ext uri="{FF2B5EF4-FFF2-40B4-BE49-F238E27FC236}">
                <a16:creationId xmlns:a16="http://schemas.microsoft.com/office/drawing/2014/main" id="{3C17ADAF-FAAE-40DE-B689-26AF0E18E7B4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8138748" y="1570305"/>
            <a:ext cx="4068000" cy="1821825"/>
          </a:xfrm>
          <a:prstGeom prst="rect">
            <a:avLst/>
          </a:prstGeom>
          <a:effectLst>
            <a:outerShdw blurRad="177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de-CH"/>
          </a:p>
        </p:txBody>
      </p:sp>
      <p:sp>
        <p:nvSpPr>
          <p:cNvPr id="16" name="Textplatzhalter 2">
            <a:extLst>
              <a:ext uri="{FF2B5EF4-FFF2-40B4-BE49-F238E27FC236}">
                <a16:creationId xmlns:a16="http://schemas.microsoft.com/office/drawing/2014/main" id="{4EA7B9E1-F8C1-4CCB-8C39-12806E6E3F5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0" y="489877"/>
            <a:ext cx="12192001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7" name="Textplatzhalter 2">
            <a:extLst>
              <a:ext uri="{FF2B5EF4-FFF2-40B4-BE49-F238E27FC236}">
                <a16:creationId xmlns:a16="http://schemas.microsoft.com/office/drawing/2014/main" id="{D06524AA-1336-48B0-A88B-90D925F8BEE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-1" y="907136"/>
            <a:ext cx="12192001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</p:spTree>
    <p:extLst>
      <p:ext uri="{BB962C8B-B14F-4D97-AF65-F5344CB8AC3E}">
        <p14:creationId xmlns:p14="http://schemas.microsoft.com/office/powerpoint/2010/main" val="4217520663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nhaltsplatzhalter 2">
            <a:extLst>
              <a:ext uri="{FF2B5EF4-FFF2-40B4-BE49-F238E27FC236}">
                <a16:creationId xmlns:a16="http://schemas.microsoft.com/office/drawing/2014/main" id="{3069E7F7-472F-5546-BE36-F32CFC1C2C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9787" y="1592263"/>
            <a:ext cx="4775975" cy="482980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8" name="Inhaltsplatzhalter 3">
            <a:extLst>
              <a:ext uri="{FF2B5EF4-FFF2-40B4-BE49-F238E27FC236}">
                <a16:creationId xmlns:a16="http://schemas.microsoft.com/office/drawing/2014/main" id="{0DB11436-EF84-8546-9345-CD167A843F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5999" y="1592263"/>
            <a:ext cx="5472113" cy="482980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4FFC975C-B672-A94A-A5D5-AA4C412811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6"/>
            <a:ext cx="9101843" cy="50799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782050CA-48D2-7C41-98FD-EFCE107B21AD}"/>
              </a:ext>
            </a:extLst>
          </p:cNvPr>
          <p:cNvSpPr/>
          <p:nvPr userDrawn="1"/>
        </p:nvSpPr>
        <p:spPr>
          <a:xfrm>
            <a:off x="0" y="-91440"/>
            <a:ext cx="12192000" cy="696302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Medienplatzhalter 8">
            <a:extLst>
              <a:ext uri="{FF2B5EF4-FFF2-40B4-BE49-F238E27FC236}">
                <a16:creationId xmlns:a16="http://schemas.microsoft.com/office/drawing/2014/main" id="{7B7A5EB5-C4EB-1747-A742-FC0FE33EC537}"/>
              </a:ext>
            </a:extLst>
          </p:cNvPr>
          <p:cNvSpPr>
            <a:spLocks noGrp="1"/>
          </p:cNvSpPr>
          <p:nvPr>
            <p:ph type="media" sz="quarter" idx="10"/>
          </p:nvPr>
        </p:nvSpPr>
        <p:spPr>
          <a:xfrm>
            <a:off x="1468437" y="1105786"/>
            <a:ext cx="9255125" cy="5018568"/>
          </a:xfrm>
          <a:prstGeom prst="rect">
            <a:avLst/>
          </a:prstGeom>
        </p:spPr>
        <p:txBody>
          <a:bodyPr/>
          <a:lstStyle/>
          <a:p>
            <a:r>
              <a:rPr lang="de-DE"/>
              <a:t>Mediaclip durch Klicken auf Symbol hinzufügen</a:t>
            </a:r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190ACA0D-AF69-4A8A-BAD0-86C63F5ECD1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0528300" y="18747"/>
            <a:ext cx="1546400" cy="553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168659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ponsoren 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hteck 19"/>
          <p:cNvSpPr/>
          <p:nvPr userDrawn="1"/>
        </p:nvSpPr>
        <p:spPr>
          <a:xfrm>
            <a:off x="0" y="6445044"/>
            <a:ext cx="12192000" cy="41295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Textfeld 20"/>
          <p:cNvSpPr txBox="1"/>
          <p:nvPr userDrawn="1"/>
        </p:nvSpPr>
        <p:spPr>
          <a:xfrm>
            <a:off x="903513" y="6484108"/>
            <a:ext cx="103849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1600" b="0" i="0" kern="1200" dirty="0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 </a:t>
            </a:r>
            <a:r>
              <a:rPr lang="de-DE" sz="1600" b="1" i="0" kern="1200" dirty="0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SwissSkills</a:t>
            </a:r>
            <a:r>
              <a:rPr lang="de-DE" sz="1600" b="0" i="0" kern="1200" dirty="0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 - </a:t>
            </a:r>
            <a:r>
              <a:rPr lang="de-DE" sz="1600" b="0" i="0" kern="1200" dirty="0" err="1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Schwarztorstrasse</a:t>
            </a:r>
            <a:r>
              <a:rPr lang="de-DE" sz="1600" b="0" i="0" kern="1200" dirty="0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 87, 3007 Bern | info@swiss-skills.ch | www.swiss-skills.ch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CA0560D6-E96D-4D45-8419-EFF16CC4F01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25954" y="2690470"/>
            <a:ext cx="10740091" cy="1982786"/>
          </a:xfrm>
          <a:prstGeom prst="rect">
            <a:avLst/>
          </a:prstGeom>
        </p:spPr>
      </p:pic>
      <p:sp>
        <p:nvSpPr>
          <p:cNvPr id="7" name="Grafik 15">
            <a:extLst>
              <a:ext uri="{FF2B5EF4-FFF2-40B4-BE49-F238E27FC236}">
                <a16:creationId xmlns:a16="http://schemas.microsoft.com/office/drawing/2014/main" id="{6EF7AFBF-2074-4348-A2AF-27568FF86702}"/>
              </a:ext>
            </a:extLst>
          </p:cNvPr>
          <p:cNvSpPr/>
          <p:nvPr userDrawn="1"/>
        </p:nvSpPr>
        <p:spPr>
          <a:xfrm rot="5137378">
            <a:off x="9741871" y="-1725619"/>
            <a:ext cx="4069817" cy="4085980"/>
          </a:xfrm>
          <a:custGeom>
            <a:avLst/>
            <a:gdLst>
              <a:gd name="connsiteX0" fmla="*/ 4069817 w 4069817"/>
              <a:gd name="connsiteY0" fmla="*/ 1333748 h 4085980"/>
              <a:gd name="connsiteX1" fmla="*/ 2752233 w 4069817"/>
              <a:gd name="connsiteY1" fmla="*/ 0 h 4085980"/>
              <a:gd name="connsiteX2" fmla="*/ 0 w 4069817"/>
              <a:gd name="connsiteY2" fmla="*/ 1354320 h 4085980"/>
              <a:gd name="connsiteX3" fmla="*/ 0 w 4069817"/>
              <a:gd name="connsiteY3" fmla="*/ 4085981 h 4085980"/>
              <a:gd name="connsiteX4" fmla="*/ 2747335 w 4069817"/>
              <a:gd name="connsiteY4" fmla="*/ 4085981 h 4085980"/>
              <a:gd name="connsiteX5" fmla="*/ 4069817 w 4069817"/>
              <a:gd name="connsiteY5" fmla="*/ 1333748 h 40859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69817" h="4085980">
                <a:moveTo>
                  <a:pt x="4069817" y="1333748"/>
                </a:moveTo>
                <a:lnTo>
                  <a:pt x="2752233" y="0"/>
                </a:lnTo>
                <a:lnTo>
                  <a:pt x="0" y="1354320"/>
                </a:lnTo>
                <a:lnTo>
                  <a:pt x="0" y="4085981"/>
                </a:lnTo>
                <a:lnTo>
                  <a:pt x="2747335" y="4085981"/>
                </a:lnTo>
                <a:lnTo>
                  <a:pt x="4069817" y="1333748"/>
                </a:lnTo>
                <a:close/>
              </a:path>
            </a:pathLst>
          </a:custGeom>
          <a:solidFill>
            <a:schemeClr val="accent1"/>
          </a:solidFill>
          <a:ln w="48887" cap="flat">
            <a:noFill/>
            <a:prstDash val="solid"/>
            <a:miter/>
          </a:ln>
        </p:spPr>
        <p:txBody>
          <a:bodyPr rtlCol="0" anchor="ctr"/>
          <a:lstStyle/>
          <a:p>
            <a:endParaRPr lang="de-CH"/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BB2F0BA1-4EF2-42CC-BAF7-7DC631BCAE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9863192" y="278489"/>
            <a:ext cx="2211508" cy="791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313368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ponsoren F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hteck 19"/>
          <p:cNvSpPr/>
          <p:nvPr userDrawn="1"/>
        </p:nvSpPr>
        <p:spPr>
          <a:xfrm>
            <a:off x="0" y="6445044"/>
            <a:ext cx="12192000" cy="41295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Textfeld 20"/>
          <p:cNvSpPr txBox="1"/>
          <p:nvPr userDrawn="1"/>
        </p:nvSpPr>
        <p:spPr>
          <a:xfrm>
            <a:off x="903513" y="6484108"/>
            <a:ext cx="103849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1600" b="0" i="0" kern="1200" dirty="0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 </a:t>
            </a:r>
            <a:r>
              <a:rPr lang="de-DE" sz="1600" b="1" i="0" kern="1200" dirty="0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SwissSkills</a:t>
            </a:r>
            <a:r>
              <a:rPr lang="de-DE" sz="1600" b="0" i="0" kern="1200" dirty="0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 - </a:t>
            </a:r>
            <a:r>
              <a:rPr lang="de-DE" sz="1600" b="0" i="0" kern="1200" dirty="0" err="1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Schwarztorstrasse</a:t>
            </a:r>
            <a:r>
              <a:rPr lang="de-DE" sz="1600" b="0" i="0" kern="1200" dirty="0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 87, 3007 Berne | info@swiss-skills.ch | www.swiss-skills.ch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E76AD94D-72F0-4DC7-A2ED-CDFAC306B29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25954" y="2690470"/>
            <a:ext cx="10740091" cy="1982786"/>
          </a:xfrm>
          <a:prstGeom prst="rect">
            <a:avLst/>
          </a:prstGeom>
        </p:spPr>
      </p:pic>
      <p:sp>
        <p:nvSpPr>
          <p:cNvPr id="7" name="Grafik 15">
            <a:extLst>
              <a:ext uri="{FF2B5EF4-FFF2-40B4-BE49-F238E27FC236}">
                <a16:creationId xmlns:a16="http://schemas.microsoft.com/office/drawing/2014/main" id="{BC9BD50B-02B6-4DF3-BF56-C62B17F151D4}"/>
              </a:ext>
            </a:extLst>
          </p:cNvPr>
          <p:cNvSpPr/>
          <p:nvPr userDrawn="1"/>
        </p:nvSpPr>
        <p:spPr>
          <a:xfrm rot="5137378">
            <a:off x="9741871" y="-1725619"/>
            <a:ext cx="4069817" cy="4085980"/>
          </a:xfrm>
          <a:custGeom>
            <a:avLst/>
            <a:gdLst>
              <a:gd name="connsiteX0" fmla="*/ 4069817 w 4069817"/>
              <a:gd name="connsiteY0" fmla="*/ 1333748 h 4085980"/>
              <a:gd name="connsiteX1" fmla="*/ 2752233 w 4069817"/>
              <a:gd name="connsiteY1" fmla="*/ 0 h 4085980"/>
              <a:gd name="connsiteX2" fmla="*/ 0 w 4069817"/>
              <a:gd name="connsiteY2" fmla="*/ 1354320 h 4085980"/>
              <a:gd name="connsiteX3" fmla="*/ 0 w 4069817"/>
              <a:gd name="connsiteY3" fmla="*/ 4085981 h 4085980"/>
              <a:gd name="connsiteX4" fmla="*/ 2747335 w 4069817"/>
              <a:gd name="connsiteY4" fmla="*/ 4085981 h 4085980"/>
              <a:gd name="connsiteX5" fmla="*/ 4069817 w 4069817"/>
              <a:gd name="connsiteY5" fmla="*/ 1333748 h 40859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69817" h="4085980">
                <a:moveTo>
                  <a:pt x="4069817" y="1333748"/>
                </a:moveTo>
                <a:lnTo>
                  <a:pt x="2752233" y="0"/>
                </a:lnTo>
                <a:lnTo>
                  <a:pt x="0" y="1354320"/>
                </a:lnTo>
                <a:lnTo>
                  <a:pt x="0" y="4085981"/>
                </a:lnTo>
                <a:lnTo>
                  <a:pt x="2747335" y="4085981"/>
                </a:lnTo>
                <a:lnTo>
                  <a:pt x="4069817" y="1333748"/>
                </a:lnTo>
                <a:close/>
              </a:path>
            </a:pathLst>
          </a:custGeom>
          <a:solidFill>
            <a:schemeClr val="accent1"/>
          </a:solidFill>
          <a:ln w="48887" cap="flat">
            <a:noFill/>
            <a:prstDash val="solid"/>
            <a:miter/>
          </a:ln>
        </p:spPr>
        <p:txBody>
          <a:bodyPr rtlCol="0" anchor="ctr"/>
          <a:lstStyle/>
          <a:p>
            <a:endParaRPr lang="de-CH"/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07D338C5-0A13-47AA-9762-8453637681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9863192" y="278489"/>
            <a:ext cx="2211508" cy="791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986579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ponsoren 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hteck 19"/>
          <p:cNvSpPr/>
          <p:nvPr userDrawn="1"/>
        </p:nvSpPr>
        <p:spPr>
          <a:xfrm>
            <a:off x="0" y="6445044"/>
            <a:ext cx="12192000" cy="41295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Textfeld 20"/>
          <p:cNvSpPr txBox="1"/>
          <p:nvPr userDrawn="1"/>
        </p:nvSpPr>
        <p:spPr>
          <a:xfrm>
            <a:off x="903513" y="6484108"/>
            <a:ext cx="103849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1600" b="0" i="0" kern="1200" dirty="0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 </a:t>
            </a:r>
            <a:r>
              <a:rPr lang="de-DE" sz="1600" b="1" i="0" kern="1200" dirty="0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SwissSkills</a:t>
            </a:r>
            <a:r>
              <a:rPr lang="de-DE" sz="1600" b="0" i="0" kern="1200" dirty="0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 - </a:t>
            </a:r>
            <a:r>
              <a:rPr lang="de-DE" sz="1600" b="0" i="0" kern="1200" dirty="0" err="1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Schwarztorstrasse</a:t>
            </a:r>
            <a:r>
              <a:rPr lang="de-DE" sz="1600" b="0" i="0" kern="1200" dirty="0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 87, 3007 Berna | info@swiss-skills.ch | www.swiss-skills.ch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29B92351-98AE-47DA-9576-DD0CB5EE0C9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25954" y="2690470"/>
            <a:ext cx="10740091" cy="1982786"/>
          </a:xfrm>
          <a:prstGeom prst="rect">
            <a:avLst/>
          </a:prstGeom>
        </p:spPr>
      </p:pic>
      <p:sp>
        <p:nvSpPr>
          <p:cNvPr id="8" name="Grafik 15">
            <a:extLst>
              <a:ext uri="{FF2B5EF4-FFF2-40B4-BE49-F238E27FC236}">
                <a16:creationId xmlns:a16="http://schemas.microsoft.com/office/drawing/2014/main" id="{90BE0054-47B1-4FBF-B486-788274B15091}"/>
              </a:ext>
            </a:extLst>
          </p:cNvPr>
          <p:cNvSpPr/>
          <p:nvPr userDrawn="1"/>
        </p:nvSpPr>
        <p:spPr>
          <a:xfrm rot="5137378">
            <a:off x="9741871" y="-1725619"/>
            <a:ext cx="4069817" cy="4085980"/>
          </a:xfrm>
          <a:custGeom>
            <a:avLst/>
            <a:gdLst>
              <a:gd name="connsiteX0" fmla="*/ 4069817 w 4069817"/>
              <a:gd name="connsiteY0" fmla="*/ 1333748 h 4085980"/>
              <a:gd name="connsiteX1" fmla="*/ 2752233 w 4069817"/>
              <a:gd name="connsiteY1" fmla="*/ 0 h 4085980"/>
              <a:gd name="connsiteX2" fmla="*/ 0 w 4069817"/>
              <a:gd name="connsiteY2" fmla="*/ 1354320 h 4085980"/>
              <a:gd name="connsiteX3" fmla="*/ 0 w 4069817"/>
              <a:gd name="connsiteY3" fmla="*/ 4085981 h 4085980"/>
              <a:gd name="connsiteX4" fmla="*/ 2747335 w 4069817"/>
              <a:gd name="connsiteY4" fmla="*/ 4085981 h 4085980"/>
              <a:gd name="connsiteX5" fmla="*/ 4069817 w 4069817"/>
              <a:gd name="connsiteY5" fmla="*/ 1333748 h 40859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69817" h="4085980">
                <a:moveTo>
                  <a:pt x="4069817" y="1333748"/>
                </a:moveTo>
                <a:lnTo>
                  <a:pt x="2752233" y="0"/>
                </a:lnTo>
                <a:lnTo>
                  <a:pt x="0" y="1354320"/>
                </a:lnTo>
                <a:lnTo>
                  <a:pt x="0" y="4085981"/>
                </a:lnTo>
                <a:lnTo>
                  <a:pt x="2747335" y="4085981"/>
                </a:lnTo>
                <a:lnTo>
                  <a:pt x="4069817" y="1333748"/>
                </a:lnTo>
                <a:close/>
              </a:path>
            </a:pathLst>
          </a:custGeom>
          <a:solidFill>
            <a:schemeClr val="accent1"/>
          </a:solidFill>
          <a:ln w="48887" cap="flat">
            <a:noFill/>
            <a:prstDash val="solid"/>
            <a:miter/>
          </a:ln>
        </p:spPr>
        <p:txBody>
          <a:bodyPr rtlCol="0" anchor="ctr"/>
          <a:lstStyle/>
          <a:p>
            <a:endParaRPr lang="de-CH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15FA747B-D82F-4E48-B7D9-AF5A72E410C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9863192" y="278489"/>
            <a:ext cx="2211508" cy="791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047049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Bildplatzhalter 25">
            <a:extLst>
              <a:ext uri="{FF2B5EF4-FFF2-40B4-BE49-F238E27FC236}">
                <a16:creationId xmlns:a16="http://schemas.microsoft.com/office/drawing/2014/main" id="{910BBC92-4483-4B18-86CA-FDA37274A52C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" y="1"/>
            <a:ext cx="12192000" cy="5212057"/>
          </a:xfrm>
          <a:custGeom>
            <a:avLst/>
            <a:gdLst>
              <a:gd name="connsiteX0" fmla="*/ 0 w 12192000"/>
              <a:gd name="connsiteY0" fmla="*/ 0 h 5212057"/>
              <a:gd name="connsiteX1" fmla="*/ 9710983 w 12192000"/>
              <a:gd name="connsiteY1" fmla="*/ 0 h 5212057"/>
              <a:gd name="connsiteX2" fmla="*/ 9801493 w 12192000"/>
              <a:gd name="connsiteY2" fmla="*/ 1182484 h 5212057"/>
              <a:gd name="connsiteX3" fmla="*/ 12192000 w 12192000"/>
              <a:gd name="connsiteY3" fmla="*/ 2113919 h 5212057"/>
              <a:gd name="connsiteX4" fmla="*/ 12192000 w 12192000"/>
              <a:gd name="connsiteY4" fmla="*/ 5212057 h 5212057"/>
              <a:gd name="connsiteX5" fmla="*/ 2891117 w 12192000"/>
              <a:gd name="connsiteY5" fmla="*/ 4695743 h 5212057"/>
              <a:gd name="connsiteX6" fmla="*/ 0 w 12192000"/>
              <a:gd name="connsiteY6" fmla="*/ 4519664 h 5212057"/>
              <a:gd name="connsiteX0" fmla="*/ 0 w 12192000"/>
              <a:gd name="connsiteY0" fmla="*/ 0 h 5212057"/>
              <a:gd name="connsiteX1" fmla="*/ 9710983 w 12192000"/>
              <a:gd name="connsiteY1" fmla="*/ 0 h 5212057"/>
              <a:gd name="connsiteX2" fmla="*/ 9933111 w 12192000"/>
              <a:gd name="connsiteY2" fmla="*/ 1369520 h 5212057"/>
              <a:gd name="connsiteX3" fmla="*/ 12192000 w 12192000"/>
              <a:gd name="connsiteY3" fmla="*/ 2113919 h 5212057"/>
              <a:gd name="connsiteX4" fmla="*/ 12192000 w 12192000"/>
              <a:gd name="connsiteY4" fmla="*/ 5212057 h 5212057"/>
              <a:gd name="connsiteX5" fmla="*/ 2891117 w 12192000"/>
              <a:gd name="connsiteY5" fmla="*/ 4695743 h 5212057"/>
              <a:gd name="connsiteX6" fmla="*/ 0 w 12192000"/>
              <a:gd name="connsiteY6" fmla="*/ 4519664 h 5212057"/>
              <a:gd name="connsiteX7" fmla="*/ 0 w 12192000"/>
              <a:gd name="connsiteY7" fmla="*/ 0 h 5212057"/>
              <a:gd name="connsiteX0" fmla="*/ 0 w 12192000"/>
              <a:gd name="connsiteY0" fmla="*/ 0 h 5212057"/>
              <a:gd name="connsiteX1" fmla="*/ 9828747 w 12192000"/>
              <a:gd name="connsiteY1" fmla="*/ 0 h 5212057"/>
              <a:gd name="connsiteX2" fmla="*/ 9933111 w 12192000"/>
              <a:gd name="connsiteY2" fmla="*/ 1369520 h 5212057"/>
              <a:gd name="connsiteX3" fmla="*/ 12192000 w 12192000"/>
              <a:gd name="connsiteY3" fmla="*/ 2113919 h 5212057"/>
              <a:gd name="connsiteX4" fmla="*/ 12192000 w 12192000"/>
              <a:gd name="connsiteY4" fmla="*/ 5212057 h 5212057"/>
              <a:gd name="connsiteX5" fmla="*/ 2891117 w 12192000"/>
              <a:gd name="connsiteY5" fmla="*/ 4695743 h 5212057"/>
              <a:gd name="connsiteX6" fmla="*/ 0 w 12192000"/>
              <a:gd name="connsiteY6" fmla="*/ 4519664 h 5212057"/>
              <a:gd name="connsiteX7" fmla="*/ 0 w 12192000"/>
              <a:gd name="connsiteY7" fmla="*/ 0 h 5212057"/>
              <a:gd name="connsiteX0" fmla="*/ 0 w 12192000"/>
              <a:gd name="connsiteY0" fmla="*/ 0 h 5212057"/>
              <a:gd name="connsiteX1" fmla="*/ 9828747 w 12192000"/>
              <a:gd name="connsiteY1" fmla="*/ 0 h 5212057"/>
              <a:gd name="connsiteX2" fmla="*/ 9933111 w 12192000"/>
              <a:gd name="connsiteY2" fmla="*/ 1369520 h 5212057"/>
              <a:gd name="connsiteX3" fmla="*/ 12192000 w 12192000"/>
              <a:gd name="connsiteY3" fmla="*/ 2245538 h 5212057"/>
              <a:gd name="connsiteX4" fmla="*/ 12192000 w 12192000"/>
              <a:gd name="connsiteY4" fmla="*/ 5212057 h 5212057"/>
              <a:gd name="connsiteX5" fmla="*/ 2891117 w 12192000"/>
              <a:gd name="connsiteY5" fmla="*/ 4695743 h 5212057"/>
              <a:gd name="connsiteX6" fmla="*/ 0 w 12192000"/>
              <a:gd name="connsiteY6" fmla="*/ 4519664 h 5212057"/>
              <a:gd name="connsiteX7" fmla="*/ 0 w 12192000"/>
              <a:gd name="connsiteY7" fmla="*/ 0 h 5212057"/>
              <a:gd name="connsiteX0" fmla="*/ 0 w 12192000"/>
              <a:gd name="connsiteY0" fmla="*/ 0 h 5212057"/>
              <a:gd name="connsiteX1" fmla="*/ 9828747 w 12192000"/>
              <a:gd name="connsiteY1" fmla="*/ 0 h 5212057"/>
              <a:gd name="connsiteX2" fmla="*/ 9928373 w 12192000"/>
              <a:gd name="connsiteY2" fmla="*/ 1360045 h 5212057"/>
              <a:gd name="connsiteX3" fmla="*/ 12192000 w 12192000"/>
              <a:gd name="connsiteY3" fmla="*/ 2245538 h 5212057"/>
              <a:gd name="connsiteX4" fmla="*/ 12192000 w 12192000"/>
              <a:gd name="connsiteY4" fmla="*/ 5212057 h 5212057"/>
              <a:gd name="connsiteX5" fmla="*/ 2891117 w 12192000"/>
              <a:gd name="connsiteY5" fmla="*/ 4695743 h 5212057"/>
              <a:gd name="connsiteX6" fmla="*/ 0 w 12192000"/>
              <a:gd name="connsiteY6" fmla="*/ 4519664 h 5212057"/>
              <a:gd name="connsiteX7" fmla="*/ 0 w 12192000"/>
              <a:gd name="connsiteY7" fmla="*/ 0 h 5212057"/>
              <a:gd name="connsiteX0" fmla="*/ 0 w 12192000"/>
              <a:gd name="connsiteY0" fmla="*/ 0 h 5212057"/>
              <a:gd name="connsiteX1" fmla="*/ 9828747 w 12192000"/>
              <a:gd name="connsiteY1" fmla="*/ 0 h 5212057"/>
              <a:gd name="connsiteX2" fmla="*/ 9928373 w 12192000"/>
              <a:gd name="connsiteY2" fmla="*/ 1360045 h 5212057"/>
              <a:gd name="connsiteX3" fmla="*/ 12192000 w 12192000"/>
              <a:gd name="connsiteY3" fmla="*/ 2245538 h 5212057"/>
              <a:gd name="connsiteX4" fmla="*/ 12192000 w 12192000"/>
              <a:gd name="connsiteY4" fmla="*/ 5212057 h 5212057"/>
              <a:gd name="connsiteX5" fmla="*/ 2891117 w 12192000"/>
              <a:gd name="connsiteY5" fmla="*/ 4695743 h 5212057"/>
              <a:gd name="connsiteX6" fmla="*/ 0 w 12192000"/>
              <a:gd name="connsiteY6" fmla="*/ 4519664 h 5212057"/>
              <a:gd name="connsiteX7" fmla="*/ 0 w 12192000"/>
              <a:gd name="connsiteY7" fmla="*/ 0 h 52120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5212057">
                <a:moveTo>
                  <a:pt x="0" y="0"/>
                </a:moveTo>
                <a:lnTo>
                  <a:pt x="9828747" y="0"/>
                </a:lnTo>
                <a:lnTo>
                  <a:pt x="9928373" y="1360045"/>
                </a:lnTo>
                <a:lnTo>
                  <a:pt x="12192000" y="2245538"/>
                </a:lnTo>
                <a:lnTo>
                  <a:pt x="12192000" y="5212057"/>
                </a:lnTo>
                <a:lnTo>
                  <a:pt x="2891117" y="4695743"/>
                </a:lnTo>
                <a:lnTo>
                  <a:pt x="0" y="4519664"/>
                </a:lnTo>
                <a:lnTo>
                  <a:pt x="0" y="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de-CH" dirty="0"/>
              <a:t>Bild auf Platzhalter ziehen oder durch Klicken</a:t>
            </a:r>
          </a:p>
          <a:p>
            <a:r>
              <a:rPr lang="de-CH" dirty="0"/>
              <a:t>auf Symbol hinzufügen</a:t>
            </a:r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2D3192A1-31FB-44C8-8068-1D9A02AE54DD}"/>
              </a:ext>
            </a:extLst>
          </p:cNvPr>
          <p:cNvSpPr/>
          <p:nvPr userDrawn="1"/>
        </p:nvSpPr>
        <p:spPr>
          <a:xfrm>
            <a:off x="-35958" y="4520269"/>
            <a:ext cx="4178588" cy="2349658"/>
          </a:xfrm>
          <a:custGeom>
            <a:avLst/>
            <a:gdLst>
              <a:gd name="connsiteX0" fmla="*/ 0 w 1872661"/>
              <a:gd name="connsiteY0" fmla="*/ 0 h 2715370"/>
              <a:gd name="connsiteX1" fmla="*/ 1872661 w 1872661"/>
              <a:gd name="connsiteY1" fmla="*/ 0 h 2715370"/>
              <a:gd name="connsiteX2" fmla="*/ 1872661 w 1872661"/>
              <a:gd name="connsiteY2" fmla="*/ 2715370 h 2715370"/>
              <a:gd name="connsiteX3" fmla="*/ 0 w 1872661"/>
              <a:gd name="connsiteY3" fmla="*/ 2715370 h 2715370"/>
              <a:gd name="connsiteX4" fmla="*/ 0 w 1872661"/>
              <a:gd name="connsiteY4" fmla="*/ 0 h 2715370"/>
              <a:gd name="connsiteX0" fmla="*/ 0 w 1872661"/>
              <a:gd name="connsiteY0" fmla="*/ 0 h 2715370"/>
              <a:gd name="connsiteX1" fmla="*/ 1618219 w 1872661"/>
              <a:gd name="connsiteY1" fmla="*/ 71562 h 2715370"/>
              <a:gd name="connsiteX2" fmla="*/ 1872661 w 1872661"/>
              <a:gd name="connsiteY2" fmla="*/ 2715370 h 2715370"/>
              <a:gd name="connsiteX3" fmla="*/ 0 w 1872661"/>
              <a:gd name="connsiteY3" fmla="*/ 2715370 h 2715370"/>
              <a:gd name="connsiteX4" fmla="*/ 0 w 1872661"/>
              <a:gd name="connsiteY4" fmla="*/ 0 h 2715370"/>
              <a:gd name="connsiteX0" fmla="*/ 0 w 1880613"/>
              <a:gd name="connsiteY0" fmla="*/ 0 h 2866445"/>
              <a:gd name="connsiteX1" fmla="*/ 1626171 w 1880613"/>
              <a:gd name="connsiteY1" fmla="*/ 222637 h 2866445"/>
              <a:gd name="connsiteX2" fmla="*/ 1880613 w 1880613"/>
              <a:gd name="connsiteY2" fmla="*/ 2866445 h 2866445"/>
              <a:gd name="connsiteX3" fmla="*/ 7952 w 1880613"/>
              <a:gd name="connsiteY3" fmla="*/ 2866445 h 2866445"/>
              <a:gd name="connsiteX4" fmla="*/ 0 w 1880613"/>
              <a:gd name="connsiteY4" fmla="*/ 0 h 2866445"/>
              <a:gd name="connsiteX0" fmla="*/ 0 w 1880613"/>
              <a:gd name="connsiteY0" fmla="*/ 0 h 2866445"/>
              <a:gd name="connsiteX1" fmla="*/ 1300168 w 1880613"/>
              <a:gd name="connsiteY1" fmla="*/ 564543 h 2866445"/>
              <a:gd name="connsiteX2" fmla="*/ 1880613 w 1880613"/>
              <a:gd name="connsiteY2" fmla="*/ 2866445 h 2866445"/>
              <a:gd name="connsiteX3" fmla="*/ 7952 w 1880613"/>
              <a:gd name="connsiteY3" fmla="*/ 2866445 h 2866445"/>
              <a:gd name="connsiteX4" fmla="*/ 0 w 1880613"/>
              <a:gd name="connsiteY4" fmla="*/ 0 h 2866445"/>
              <a:gd name="connsiteX0" fmla="*/ 0 w 1896515"/>
              <a:gd name="connsiteY0" fmla="*/ 0 h 2381416"/>
              <a:gd name="connsiteX1" fmla="*/ 1316070 w 1896515"/>
              <a:gd name="connsiteY1" fmla="*/ 79514 h 2381416"/>
              <a:gd name="connsiteX2" fmla="*/ 1896515 w 1896515"/>
              <a:gd name="connsiteY2" fmla="*/ 2381416 h 2381416"/>
              <a:gd name="connsiteX3" fmla="*/ 23854 w 1896515"/>
              <a:gd name="connsiteY3" fmla="*/ 2381416 h 2381416"/>
              <a:gd name="connsiteX4" fmla="*/ 0 w 1896515"/>
              <a:gd name="connsiteY4" fmla="*/ 0 h 2381416"/>
              <a:gd name="connsiteX0" fmla="*/ 0 w 4162637"/>
              <a:gd name="connsiteY0" fmla="*/ 0 h 2381416"/>
              <a:gd name="connsiteX1" fmla="*/ 4162637 w 4162637"/>
              <a:gd name="connsiteY1" fmla="*/ 262394 h 2381416"/>
              <a:gd name="connsiteX2" fmla="*/ 1896515 w 4162637"/>
              <a:gd name="connsiteY2" fmla="*/ 2381416 h 2381416"/>
              <a:gd name="connsiteX3" fmla="*/ 23854 w 4162637"/>
              <a:gd name="connsiteY3" fmla="*/ 2381416 h 2381416"/>
              <a:gd name="connsiteX4" fmla="*/ 0 w 4162637"/>
              <a:gd name="connsiteY4" fmla="*/ 0 h 2381416"/>
              <a:gd name="connsiteX0" fmla="*/ 0 w 4202394"/>
              <a:gd name="connsiteY0" fmla="*/ 0 h 2333709"/>
              <a:gd name="connsiteX1" fmla="*/ 4202394 w 4202394"/>
              <a:gd name="connsiteY1" fmla="*/ 214687 h 2333709"/>
              <a:gd name="connsiteX2" fmla="*/ 1936272 w 4202394"/>
              <a:gd name="connsiteY2" fmla="*/ 2333709 h 2333709"/>
              <a:gd name="connsiteX3" fmla="*/ 63611 w 4202394"/>
              <a:gd name="connsiteY3" fmla="*/ 2333709 h 2333709"/>
              <a:gd name="connsiteX4" fmla="*/ 0 w 4202394"/>
              <a:gd name="connsiteY4" fmla="*/ 0 h 2333709"/>
              <a:gd name="connsiteX0" fmla="*/ 765 w 4139549"/>
              <a:gd name="connsiteY0" fmla="*/ 0 h 2325758"/>
              <a:gd name="connsiteX1" fmla="*/ 4139549 w 4139549"/>
              <a:gd name="connsiteY1" fmla="*/ 206736 h 2325758"/>
              <a:gd name="connsiteX2" fmla="*/ 1873427 w 4139549"/>
              <a:gd name="connsiteY2" fmla="*/ 2325758 h 2325758"/>
              <a:gd name="connsiteX3" fmla="*/ 766 w 4139549"/>
              <a:gd name="connsiteY3" fmla="*/ 2325758 h 2325758"/>
              <a:gd name="connsiteX4" fmla="*/ 765 w 4139549"/>
              <a:gd name="connsiteY4" fmla="*/ 0 h 2325758"/>
              <a:gd name="connsiteX0" fmla="*/ 765 w 4147501"/>
              <a:gd name="connsiteY0" fmla="*/ 0 h 2325758"/>
              <a:gd name="connsiteX1" fmla="*/ 4147501 w 4147501"/>
              <a:gd name="connsiteY1" fmla="*/ 230590 h 2325758"/>
              <a:gd name="connsiteX2" fmla="*/ 1873427 w 4147501"/>
              <a:gd name="connsiteY2" fmla="*/ 2325758 h 2325758"/>
              <a:gd name="connsiteX3" fmla="*/ 766 w 4147501"/>
              <a:gd name="connsiteY3" fmla="*/ 2325758 h 2325758"/>
              <a:gd name="connsiteX4" fmla="*/ 765 w 4147501"/>
              <a:gd name="connsiteY4" fmla="*/ 0 h 2325758"/>
              <a:gd name="connsiteX0" fmla="*/ 0 w 4162639"/>
              <a:gd name="connsiteY0" fmla="*/ 0 h 2333709"/>
              <a:gd name="connsiteX1" fmla="*/ 4162639 w 4162639"/>
              <a:gd name="connsiteY1" fmla="*/ 238541 h 2333709"/>
              <a:gd name="connsiteX2" fmla="*/ 1888565 w 4162639"/>
              <a:gd name="connsiteY2" fmla="*/ 2333709 h 2333709"/>
              <a:gd name="connsiteX3" fmla="*/ 15904 w 4162639"/>
              <a:gd name="connsiteY3" fmla="*/ 2333709 h 2333709"/>
              <a:gd name="connsiteX4" fmla="*/ 0 w 4162639"/>
              <a:gd name="connsiteY4" fmla="*/ 0 h 2333709"/>
              <a:gd name="connsiteX0" fmla="*/ 0 w 4178588"/>
              <a:gd name="connsiteY0" fmla="*/ 0 h 2349658"/>
              <a:gd name="connsiteX1" fmla="*/ 4178588 w 4178588"/>
              <a:gd name="connsiteY1" fmla="*/ 254490 h 2349658"/>
              <a:gd name="connsiteX2" fmla="*/ 1904514 w 4178588"/>
              <a:gd name="connsiteY2" fmla="*/ 2349658 h 2349658"/>
              <a:gd name="connsiteX3" fmla="*/ 31853 w 4178588"/>
              <a:gd name="connsiteY3" fmla="*/ 2349658 h 2349658"/>
              <a:gd name="connsiteX4" fmla="*/ 0 w 4178588"/>
              <a:gd name="connsiteY4" fmla="*/ 0 h 2349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78588" h="2349658">
                <a:moveTo>
                  <a:pt x="0" y="0"/>
                </a:moveTo>
                <a:lnTo>
                  <a:pt x="4178588" y="254490"/>
                </a:lnTo>
                <a:lnTo>
                  <a:pt x="1904514" y="2349658"/>
                </a:lnTo>
                <a:lnTo>
                  <a:pt x="31853" y="2349658"/>
                </a:lnTo>
                <a:cubicBezTo>
                  <a:pt x="29202" y="1394176"/>
                  <a:pt x="2651" y="955482"/>
                  <a:pt x="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2" name="Rechteck 1">
            <a:extLst>
              <a:ext uri="{FF2B5EF4-FFF2-40B4-BE49-F238E27FC236}">
                <a16:creationId xmlns:a16="http://schemas.microsoft.com/office/drawing/2014/main" id="{271C5696-9648-43A4-BF24-731865EA8B56}"/>
              </a:ext>
            </a:extLst>
          </p:cNvPr>
          <p:cNvSpPr/>
          <p:nvPr userDrawn="1"/>
        </p:nvSpPr>
        <p:spPr>
          <a:xfrm>
            <a:off x="891748" y="4575976"/>
            <a:ext cx="11324107" cy="2297926"/>
          </a:xfrm>
          <a:custGeom>
            <a:avLst/>
            <a:gdLst>
              <a:gd name="connsiteX0" fmla="*/ 0 w 11053762"/>
              <a:gd name="connsiteY0" fmla="*/ 0 h 1852654"/>
              <a:gd name="connsiteX1" fmla="*/ 11053762 w 11053762"/>
              <a:gd name="connsiteY1" fmla="*/ 0 h 1852654"/>
              <a:gd name="connsiteX2" fmla="*/ 11053762 w 11053762"/>
              <a:gd name="connsiteY2" fmla="*/ 1852654 h 1852654"/>
              <a:gd name="connsiteX3" fmla="*/ 0 w 11053762"/>
              <a:gd name="connsiteY3" fmla="*/ 1852654 h 1852654"/>
              <a:gd name="connsiteX4" fmla="*/ 0 w 11053762"/>
              <a:gd name="connsiteY4" fmla="*/ 0 h 1852654"/>
              <a:gd name="connsiteX0" fmla="*/ 0 w 11053762"/>
              <a:gd name="connsiteY0" fmla="*/ 0 h 1860605"/>
              <a:gd name="connsiteX1" fmla="*/ 11053762 w 11053762"/>
              <a:gd name="connsiteY1" fmla="*/ 0 h 1860605"/>
              <a:gd name="connsiteX2" fmla="*/ 11053762 w 11053762"/>
              <a:gd name="connsiteY2" fmla="*/ 1852654 h 1860605"/>
              <a:gd name="connsiteX3" fmla="*/ 620202 w 11053762"/>
              <a:gd name="connsiteY3" fmla="*/ 1860605 h 1860605"/>
              <a:gd name="connsiteX4" fmla="*/ 0 w 11053762"/>
              <a:gd name="connsiteY4" fmla="*/ 0 h 1860605"/>
              <a:gd name="connsiteX0" fmla="*/ 0 w 11061713"/>
              <a:gd name="connsiteY0" fmla="*/ 0 h 1860605"/>
              <a:gd name="connsiteX1" fmla="*/ 11061713 w 11061713"/>
              <a:gd name="connsiteY1" fmla="*/ 556591 h 1860605"/>
              <a:gd name="connsiteX2" fmla="*/ 11053762 w 11061713"/>
              <a:gd name="connsiteY2" fmla="*/ 1852654 h 1860605"/>
              <a:gd name="connsiteX3" fmla="*/ 620202 w 11061713"/>
              <a:gd name="connsiteY3" fmla="*/ 1860605 h 1860605"/>
              <a:gd name="connsiteX4" fmla="*/ 0 w 11061713"/>
              <a:gd name="connsiteY4" fmla="*/ 0 h 1860605"/>
              <a:gd name="connsiteX0" fmla="*/ 0 w 11061713"/>
              <a:gd name="connsiteY0" fmla="*/ 0 h 2711394"/>
              <a:gd name="connsiteX1" fmla="*/ 11061713 w 11061713"/>
              <a:gd name="connsiteY1" fmla="*/ 1407380 h 2711394"/>
              <a:gd name="connsiteX2" fmla="*/ 11053762 w 11061713"/>
              <a:gd name="connsiteY2" fmla="*/ 2703443 h 2711394"/>
              <a:gd name="connsiteX3" fmla="*/ 620202 w 11061713"/>
              <a:gd name="connsiteY3" fmla="*/ 2711394 h 2711394"/>
              <a:gd name="connsiteX4" fmla="*/ 0 w 11061713"/>
              <a:gd name="connsiteY4" fmla="*/ 0 h 2711394"/>
              <a:gd name="connsiteX0" fmla="*/ 0 w 11054526"/>
              <a:gd name="connsiteY0" fmla="*/ 0 h 2711394"/>
              <a:gd name="connsiteX1" fmla="*/ 11053762 w 11054526"/>
              <a:gd name="connsiteY1" fmla="*/ 1152938 h 2711394"/>
              <a:gd name="connsiteX2" fmla="*/ 11053762 w 11054526"/>
              <a:gd name="connsiteY2" fmla="*/ 2703443 h 2711394"/>
              <a:gd name="connsiteX3" fmla="*/ 620202 w 11054526"/>
              <a:gd name="connsiteY3" fmla="*/ 2711394 h 2711394"/>
              <a:gd name="connsiteX4" fmla="*/ 0 w 11054526"/>
              <a:gd name="connsiteY4" fmla="*/ 0 h 2711394"/>
              <a:gd name="connsiteX0" fmla="*/ 0 w 10975013"/>
              <a:gd name="connsiteY0" fmla="*/ 0 h 2297926"/>
              <a:gd name="connsiteX1" fmla="*/ 10974249 w 10975013"/>
              <a:gd name="connsiteY1" fmla="*/ 739470 h 2297926"/>
              <a:gd name="connsiteX2" fmla="*/ 10974249 w 10975013"/>
              <a:gd name="connsiteY2" fmla="*/ 2289975 h 2297926"/>
              <a:gd name="connsiteX3" fmla="*/ 540689 w 10975013"/>
              <a:gd name="connsiteY3" fmla="*/ 2297926 h 2297926"/>
              <a:gd name="connsiteX4" fmla="*/ 0 w 10975013"/>
              <a:gd name="connsiteY4" fmla="*/ 0 h 2297926"/>
              <a:gd name="connsiteX0" fmla="*/ 0 w 10974601"/>
              <a:gd name="connsiteY0" fmla="*/ 0 h 2297926"/>
              <a:gd name="connsiteX1" fmla="*/ 10966298 w 10974601"/>
              <a:gd name="connsiteY1" fmla="*/ 628152 h 2297926"/>
              <a:gd name="connsiteX2" fmla="*/ 10974249 w 10974601"/>
              <a:gd name="connsiteY2" fmla="*/ 2289975 h 2297926"/>
              <a:gd name="connsiteX3" fmla="*/ 540689 w 10974601"/>
              <a:gd name="connsiteY3" fmla="*/ 2297926 h 2297926"/>
              <a:gd name="connsiteX4" fmla="*/ 0 w 10974601"/>
              <a:gd name="connsiteY4" fmla="*/ 0 h 2297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74601" h="2297926">
                <a:moveTo>
                  <a:pt x="0" y="0"/>
                </a:moveTo>
                <a:lnTo>
                  <a:pt x="10966298" y="628152"/>
                </a:lnTo>
                <a:cubicBezTo>
                  <a:pt x="10963648" y="1060173"/>
                  <a:pt x="10976899" y="1857954"/>
                  <a:pt x="10974249" y="2289975"/>
                </a:cubicBezTo>
                <a:lnTo>
                  <a:pt x="540689" y="2297926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44" name="Grafik 15">
            <a:extLst>
              <a:ext uri="{FF2B5EF4-FFF2-40B4-BE49-F238E27FC236}">
                <a16:creationId xmlns:a16="http://schemas.microsoft.com/office/drawing/2014/main" id="{C55997DD-C665-4271-9FBF-5EE7F9078BA5}"/>
              </a:ext>
            </a:extLst>
          </p:cNvPr>
          <p:cNvSpPr/>
          <p:nvPr userDrawn="1"/>
        </p:nvSpPr>
        <p:spPr>
          <a:xfrm rot="5137378">
            <a:off x="9877005" y="-1548565"/>
            <a:ext cx="4069817" cy="4085980"/>
          </a:xfrm>
          <a:custGeom>
            <a:avLst/>
            <a:gdLst>
              <a:gd name="connsiteX0" fmla="*/ 4069817 w 4069817"/>
              <a:gd name="connsiteY0" fmla="*/ 1333748 h 4085980"/>
              <a:gd name="connsiteX1" fmla="*/ 2752233 w 4069817"/>
              <a:gd name="connsiteY1" fmla="*/ 0 h 4085980"/>
              <a:gd name="connsiteX2" fmla="*/ 0 w 4069817"/>
              <a:gd name="connsiteY2" fmla="*/ 1354320 h 4085980"/>
              <a:gd name="connsiteX3" fmla="*/ 0 w 4069817"/>
              <a:gd name="connsiteY3" fmla="*/ 4085981 h 4085980"/>
              <a:gd name="connsiteX4" fmla="*/ 2747335 w 4069817"/>
              <a:gd name="connsiteY4" fmla="*/ 4085981 h 4085980"/>
              <a:gd name="connsiteX5" fmla="*/ 4069817 w 4069817"/>
              <a:gd name="connsiteY5" fmla="*/ 1333748 h 40859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69817" h="4085980">
                <a:moveTo>
                  <a:pt x="4069817" y="1333748"/>
                </a:moveTo>
                <a:lnTo>
                  <a:pt x="2752233" y="0"/>
                </a:lnTo>
                <a:lnTo>
                  <a:pt x="0" y="1354320"/>
                </a:lnTo>
                <a:lnTo>
                  <a:pt x="0" y="4085981"/>
                </a:lnTo>
                <a:lnTo>
                  <a:pt x="2747335" y="4085981"/>
                </a:lnTo>
                <a:lnTo>
                  <a:pt x="4069817" y="1333748"/>
                </a:lnTo>
                <a:close/>
              </a:path>
            </a:pathLst>
          </a:custGeom>
          <a:solidFill>
            <a:schemeClr val="accent1"/>
          </a:solidFill>
          <a:ln w="48887" cap="flat">
            <a:noFill/>
            <a:prstDash val="solid"/>
            <a:miter/>
          </a:ln>
        </p:spPr>
        <p:txBody>
          <a:bodyPr rtlCol="0" anchor="ctr"/>
          <a:lstStyle/>
          <a:p>
            <a:endParaRPr lang="de-CH"/>
          </a:p>
        </p:txBody>
      </p:sp>
      <p:sp>
        <p:nvSpPr>
          <p:cNvPr id="22" name="Textplatzhalter 3">
            <a:extLst>
              <a:ext uri="{FF2B5EF4-FFF2-40B4-BE49-F238E27FC236}">
                <a16:creationId xmlns:a16="http://schemas.microsoft.com/office/drawing/2014/main" id="{E34617A8-2F7D-4479-B074-1187D5D6295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480142" y="5881788"/>
            <a:ext cx="10163709" cy="748648"/>
          </a:xfrm>
          <a:prstGeom prst="rect">
            <a:avLst/>
          </a:prstGeom>
          <a:effectLst/>
        </p:spPr>
        <p:txBody>
          <a:bodyPr>
            <a:noAutofit/>
          </a:bodyPr>
          <a:lstStyle>
            <a:lvl1pPr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Untertitel</a:t>
            </a:r>
            <a:endParaRPr lang="de-CH" dirty="0"/>
          </a:p>
        </p:txBody>
      </p:sp>
      <p:sp>
        <p:nvSpPr>
          <p:cNvPr id="45" name="Textplatzhalter 14">
            <a:extLst>
              <a:ext uri="{FF2B5EF4-FFF2-40B4-BE49-F238E27FC236}">
                <a16:creationId xmlns:a16="http://schemas.microsoft.com/office/drawing/2014/main" id="{0DE5626D-634A-4599-8D1A-3F4BD0C8136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80143" y="5152445"/>
            <a:ext cx="10163709" cy="652007"/>
          </a:xfrm>
          <a:prstGeom prst="rect">
            <a:avLst/>
          </a:prstGeom>
          <a:noFill/>
          <a:effectLst/>
        </p:spPr>
        <p:txBody>
          <a:bodyPr/>
          <a:lstStyle>
            <a:lvl1pPr>
              <a:defRPr sz="4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Titel</a:t>
            </a:r>
            <a:endParaRPr lang="de-CH" dirty="0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7A61674A-AEBB-4ECB-BCF4-25DF136EAA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0162181" y="152341"/>
            <a:ext cx="1749733" cy="1186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68748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nks Text, rechts Bild gro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platzhalter 2">
            <a:extLst>
              <a:ext uri="{FF2B5EF4-FFF2-40B4-BE49-F238E27FC236}">
                <a16:creationId xmlns:a16="http://schemas.microsoft.com/office/drawing/2014/main" id="{721CD7C3-CFC5-4B60-913F-F125A675CF7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32812" y="489877"/>
            <a:ext cx="4742473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6" name="Textplatzhalter 2">
            <a:extLst>
              <a:ext uri="{FF2B5EF4-FFF2-40B4-BE49-F238E27FC236}">
                <a16:creationId xmlns:a16="http://schemas.microsoft.com/office/drawing/2014/main" id="{C89786FA-3C61-41EB-A248-9DC0F3A6FF1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2811" y="907136"/>
            <a:ext cx="4742473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sp>
        <p:nvSpPr>
          <p:cNvPr id="2" name="Rechteck 1">
            <a:extLst>
              <a:ext uri="{FF2B5EF4-FFF2-40B4-BE49-F238E27FC236}">
                <a16:creationId xmlns:a16="http://schemas.microsoft.com/office/drawing/2014/main" id="{12128101-DD14-45C7-800C-337DE23A5A31}"/>
              </a:ext>
            </a:extLst>
          </p:cNvPr>
          <p:cNvSpPr/>
          <p:nvPr userDrawn="1"/>
        </p:nvSpPr>
        <p:spPr>
          <a:xfrm rot="731324">
            <a:off x="4946936" y="-190133"/>
            <a:ext cx="141445" cy="7267515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52400" dist="38100" dir="8100000" algn="t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0" name="Bildplatzhalter 9">
            <a:extLst>
              <a:ext uri="{FF2B5EF4-FFF2-40B4-BE49-F238E27FC236}">
                <a16:creationId xmlns:a16="http://schemas.microsoft.com/office/drawing/2014/main" id="{B4257166-8A79-4362-81F2-40A47645299C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314686" y="0"/>
            <a:ext cx="7877312" cy="6858000"/>
          </a:xfrm>
          <a:custGeom>
            <a:avLst/>
            <a:gdLst>
              <a:gd name="connsiteX0" fmla="*/ 1485612 w 7877312"/>
              <a:gd name="connsiteY0" fmla="*/ 0 h 6848810"/>
              <a:gd name="connsiteX1" fmla="*/ 7877312 w 7877312"/>
              <a:gd name="connsiteY1" fmla="*/ 0 h 6848810"/>
              <a:gd name="connsiteX2" fmla="*/ 7877312 w 7877312"/>
              <a:gd name="connsiteY2" fmla="*/ 6848810 h 6848810"/>
              <a:gd name="connsiteX3" fmla="*/ 0 w 7877312"/>
              <a:gd name="connsiteY3" fmla="*/ 6848810 h 6848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77312" h="6848810">
                <a:moveTo>
                  <a:pt x="1485612" y="0"/>
                </a:moveTo>
                <a:lnTo>
                  <a:pt x="7877312" y="0"/>
                </a:lnTo>
                <a:lnTo>
                  <a:pt x="7877312" y="6848810"/>
                </a:lnTo>
                <a:lnTo>
                  <a:pt x="0" y="684881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anchor="ctr">
            <a:noAutofit/>
          </a:bodyPr>
          <a:lstStyle>
            <a:lvl1pPr algn="ctr">
              <a:defRPr/>
            </a:lvl1pPr>
          </a:lstStyle>
          <a:p>
            <a:r>
              <a:rPr lang="de-DE"/>
              <a:t>Bild auf Platzhalter </a:t>
            </a:r>
          </a:p>
          <a:p>
            <a:r>
              <a:rPr lang="de-DE"/>
              <a:t>ziehen oder durch </a:t>
            </a:r>
          </a:p>
          <a:p>
            <a:r>
              <a:rPr lang="de-DE"/>
              <a:t>Klicken auf Symbol hinzufügen    </a:t>
            </a:r>
          </a:p>
        </p:txBody>
      </p:sp>
      <p:sp>
        <p:nvSpPr>
          <p:cNvPr id="8" name="Textplatzhalter 2">
            <a:extLst>
              <a:ext uri="{FF2B5EF4-FFF2-40B4-BE49-F238E27FC236}">
                <a16:creationId xmlns:a16="http://schemas.microsoft.com/office/drawing/2014/main" id="{01945D23-4EDE-4165-966E-F12671596B2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32810" y="1581850"/>
            <a:ext cx="4198679" cy="489586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4082567423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nks Text, rechts Bild kle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fik 17">
            <a:extLst>
              <a:ext uri="{FF2B5EF4-FFF2-40B4-BE49-F238E27FC236}">
                <a16:creationId xmlns:a16="http://schemas.microsoft.com/office/drawing/2014/main" id="{F810522A-58FA-4109-84E0-E2019DF660D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46197">
            <a:off x="5862855" y="5559200"/>
            <a:ext cx="2857853" cy="2857853"/>
          </a:xfrm>
          <a:prstGeom prst="rect">
            <a:avLst/>
          </a:prstGeom>
        </p:spPr>
      </p:pic>
      <p:pic>
        <p:nvPicPr>
          <p:cNvPr id="19" name="Grafik 18">
            <a:extLst>
              <a:ext uri="{FF2B5EF4-FFF2-40B4-BE49-F238E27FC236}">
                <a16:creationId xmlns:a16="http://schemas.microsoft.com/office/drawing/2014/main" id="{342E000A-6464-494F-A194-270ABEC41D1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797307">
            <a:off x="8558873" y="-360384"/>
            <a:ext cx="2136107" cy="2136107"/>
          </a:xfrm>
          <a:prstGeom prst="rect">
            <a:avLst/>
          </a:prstGeom>
        </p:spPr>
      </p:pic>
      <p:sp>
        <p:nvSpPr>
          <p:cNvPr id="12" name="Textplatzhalter 2">
            <a:extLst>
              <a:ext uri="{FF2B5EF4-FFF2-40B4-BE49-F238E27FC236}">
                <a16:creationId xmlns:a16="http://schemas.microsoft.com/office/drawing/2014/main" id="{81E7E078-2460-4E28-BF70-B58D664AA19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32812" y="489877"/>
            <a:ext cx="4742473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3" name="Textplatzhalter 2">
            <a:extLst>
              <a:ext uri="{FF2B5EF4-FFF2-40B4-BE49-F238E27FC236}">
                <a16:creationId xmlns:a16="http://schemas.microsoft.com/office/drawing/2014/main" id="{F04F13D2-4D98-4A83-88C4-A60B4915B0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2811" y="907136"/>
            <a:ext cx="4742473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sp>
        <p:nvSpPr>
          <p:cNvPr id="17" name="Rechteck 16">
            <a:extLst>
              <a:ext uri="{FF2B5EF4-FFF2-40B4-BE49-F238E27FC236}">
                <a16:creationId xmlns:a16="http://schemas.microsoft.com/office/drawing/2014/main" id="{CCE1D04F-8E9F-4AAE-8404-4403C977AD1B}"/>
              </a:ext>
            </a:extLst>
          </p:cNvPr>
          <p:cNvSpPr/>
          <p:nvPr userDrawn="1"/>
        </p:nvSpPr>
        <p:spPr>
          <a:xfrm rot="833300">
            <a:off x="8499761" y="-190133"/>
            <a:ext cx="141445" cy="7267515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52400" dist="38100" dir="8100000" algn="t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4" name="Bildplatzhalter 13">
            <a:extLst>
              <a:ext uri="{FF2B5EF4-FFF2-40B4-BE49-F238E27FC236}">
                <a16:creationId xmlns:a16="http://schemas.microsoft.com/office/drawing/2014/main" id="{079311C2-B2C7-42BE-8E47-617DF0645B5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7781116" y="-9190"/>
            <a:ext cx="4410882" cy="6867190"/>
          </a:xfrm>
          <a:custGeom>
            <a:avLst/>
            <a:gdLst>
              <a:gd name="connsiteX0" fmla="*/ 1679891 w 4410882"/>
              <a:gd name="connsiteY0" fmla="*/ 0 h 6858000"/>
              <a:gd name="connsiteX1" fmla="*/ 4410882 w 4410882"/>
              <a:gd name="connsiteY1" fmla="*/ 0 h 6858000"/>
              <a:gd name="connsiteX2" fmla="*/ 4410882 w 4410882"/>
              <a:gd name="connsiteY2" fmla="*/ 6858000 h 6858000"/>
              <a:gd name="connsiteX3" fmla="*/ 0 w 441088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10882" h="6858000">
                <a:moveTo>
                  <a:pt x="1679891" y="0"/>
                </a:moveTo>
                <a:lnTo>
                  <a:pt x="4410882" y="0"/>
                </a:lnTo>
                <a:lnTo>
                  <a:pt x="441088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anchor="ctr">
            <a:noAutofit/>
          </a:bodyPr>
          <a:lstStyle>
            <a:lvl1pPr algn="ctr">
              <a:defRPr sz="1800"/>
            </a:lvl1pPr>
          </a:lstStyle>
          <a:p>
            <a:r>
              <a:rPr lang="de-DE"/>
              <a:t>Bild auf Platzhalter </a:t>
            </a:r>
          </a:p>
          <a:p>
            <a:r>
              <a:rPr lang="de-DE"/>
              <a:t>ziehen oder durch </a:t>
            </a:r>
          </a:p>
          <a:p>
            <a:r>
              <a:rPr lang="de-DE"/>
              <a:t>Klicken auf Symbol </a:t>
            </a:r>
          </a:p>
          <a:p>
            <a:r>
              <a:rPr lang="de-DE"/>
              <a:t>hinzufügen    </a:t>
            </a:r>
          </a:p>
        </p:txBody>
      </p:sp>
      <p:sp>
        <p:nvSpPr>
          <p:cNvPr id="10" name="Textplatzhalter 2">
            <a:extLst>
              <a:ext uri="{FF2B5EF4-FFF2-40B4-BE49-F238E27FC236}">
                <a16:creationId xmlns:a16="http://schemas.microsoft.com/office/drawing/2014/main" id="{6E0FD966-B5B4-4DCF-8085-45840B91EC1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32810" y="1581850"/>
            <a:ext cx="7248303" cy="487877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501897432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nks Bulletpoints, rechts Bild gro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 7">
            <a:extLst>
              <a:ext uri="{FF2B5EF4-FFF2-40B4-BE49-F238E27FC236}">
                <a16:creationId xmlns:a16="http://schemas.microsoft.com/office/drawing/2014/main" id="{70854699-2D07-44F3-BFD5-C7A004A5BD1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897046">
            <a:off x="720453" y="2178787"/>
            <a:ext cx="2857853" cy="2857853"/>
          </a:xfrm>
          <a:prstGeom prst="rect">
            <a:avLst/>
          </a:prstGeom>
        </p:spPr>
      </p:pic>
      <p:sp>
        <p:nvSpPr>
          <p:cNvPr id="9" name="Textplatzhalter 2">
            <a:extLst>
              <a:ext uri="{FF2B5EF4-FFF2-40B4-BE49-F238E27FC236}">
                <a16:creationId xmlns:a16="http://schemas.microsoft.com/office/drawing/2014/main" id="{D4B73A6D-9D29-41DF-8A3D-BFC92FEFE7D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32812" y="489877"/>
            <a:ext cx="4742473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0" name="Textplatzhalter 2">
            <a:extLst>
              <a:ext uri="{FF2B5EF4-FFF2-40B4-BE49-F238E27FC236}">
                <a16:creationId xmlns:a16="http://schemas.microsoft.com/office/drawing/2014/main" id="{F62B3164-FB37-4463-AD3E-D08378C4383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2811" y="907136"/>
            <a:ext cx="4742473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sp>
        <p:nvSpPr>
          <p:cNvPr id="16" name="Rechteck 15">
            <a:extLst>
              <a:ext uri="{FF2B5EF4-FFF2-40B4-BE49-F238E27FC236}">
                <a16:creationId xmlns:a16="http://schemas.microsoft.com/office/drawing/2014/main" id="{5FCC4EEA-7E9E-4CA7-B63A-3B605D0415E3}"/>
              </a:ext>
            </a:extLst>
          </p:cNvPr>
          <p:cNvSpPr/>
          <p:nvPr userDrawn="1"/>
        </p:nvSpPr>
        <p:spPr>
          <a:xfrm rot="731324">
            <a:off x="4946936" y="-190133"/>
            <a:ext cx="141445" cy="7267515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52400" dist="38100" dir="8100000" algn="t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3" name="Bildplatzhalter 12">
            <a:extLst>
              <a:ext uri="{FF2B5EF4-FFF2-40B4-BE49-F238E27FC236}">
                <a16:creationId xmlns:a16="http://schemas.microsoft.com/office/drawing/2014/main" id="{B8C82EC1-307D-426F-871C-D21259282BB1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314686" y="0"/>
            <a:ext cx="7877312" cy="6858000"/>
          </a:xfrm>
          <a:custGeom>
            <a:avLst/>
            <a:gdLst>
              <a:gd name="connsiteX0" fmla="*/ 1485612 w 7877312"/>
              <a:gd name="connsiteY0" fmla="*/ 0 h 6848810"/>
              <a:gd name="connsiteX1" fmla="*/ 7877312 w 7877312"/>
              <a:gd name="connsiteY1" fmla="*/ 0 h 6848810"/>
              <a:gd name="connsiteX2" fmla="*/ 7877312 w 7877312"/>
              <a:gd name="connsiteY2" fmla="*/ 6848810 h 6848810"/>
              <a:gd name="connsiteX3" fmla="*/ 0 w 7877312"/>
              <a:gd name="connsiteY3" fmla="*/ 6848810 h 6848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77312" h="6848810">
                <a:moveTo>
                  <a:pt x="1485612" y="0"/>
                </a:moveTo>
                <a:lnTo>
                  <a:pt x="7877312" y="0"/>
                </a:lnTo>
                <a:lnTo>
                  <a:pt x="7877312" y="6848810"/>
                </a:lnTo>
                <a:lnTo>
                  <a:pt x="0" y="684881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anchor="ctr">
            <a:noAutofit/>
          </a:bodyPr>
          <a:lstStyle>
            <a:lvl1pPr algn="ctr">
              <a:defRPr/>
            </a:lvl1pPr>
          </a:lstStyle>
          <a:p>
            <a:r>
              <a:rPr lang="de-DE"/>
              <a:t>Bild auf Platzhalter </a:t>
            </a:r>
          </a:p>
          <a:p>
            <a:r>
              <a:rPr lang="de-DE"/>
              <a:t>ziehen oder durch </a:t>
            </a:r>
          </a:p>
          <a:p>
            <a:r>
              <a:rPr lang="de-DE"/>
              <a:t>Klicken auf Symbol hinzufügen    </a:t>
            </a:r>
          </a:p>
        </p:txBody>
      </p:sp>
      <p:sp>
        <p:nvSpPr>
          <p:cNvPr id="12" name="Textplatzhalter 2">
            <a:extLst>
              <a:ext uri="{FF2B5EF4-FFF2-40B4-BE49-F238E27FC236}">
                <a16:creationId xmlns:a16="http://schemas.microsoft.com/office/drawing/2014/main" id="{CD285852-30FA-48C5-8012-835000A7975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33916" y="1803341"/>
            <a:ext cx="4141235" cy="4819650"/>
          </a:xfrm>
          <a:prstGeom prst="rect">
            <a:avLst/>
          </a:prstGeom>
        </p:spPr>
        <p:txBody>
          <a:bodyPr/>
          <a:lstStyle>
            <a:lvl1pPr marL="457200" indent="-457200">
              <a:buFont typeface="Arial" panose="020B0604020202020204" pitchFamily="34" charset="0"/>
              <a:buChar char="•"/>
              <a:defRPr sz="2800"/>
            </a:lvl1pPr>
            <a:lvl2pPr marL="457200" indent="0">
              <a:buNone/>
              <a:defRPr/>
            </a:lvl2pPr>
          </a:lstStyle>
          <a:p>
            <a:pPr lvl="0"/>
            <a:r>
              <a:rPr lang="de-CH" dirty="0" err="1"/>
              <a:t>Bulletpoint</a:t>
            </a:r>
            <a:endParaRPr lang="de-CH" dirty="0"/>
          </a:p>
          <a:p>
            <a:pPr lvl="0"/>
            <a:r>
              <a:rPr lang="de-CH" dirty="0" err="1"/>
              <a:t>Bulletpoint</a:t>
            </a:r>
            <a:endParaRPr lang="de-CH" dirty="0"/>
          </a:p>
          <a:p>
            <a:pPr lvl="0"/>
            <a:r>
              <a:rPr lang="de-CH" dirty="0" err="1"/>
              <a:t>Bulletpoint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910774311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chts Text, links Bild gro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hteck 17">
            <a:extLst>
              <a:ext uri="{FF2B5EF4-FFF2-40B4-BE49-F238E27FC236}">
                <a16:creationId xmlns:a16="http://schemas.microsoft.com/office/drawing/2014/main" id="{47B0837C-2798-4AB7-8DAC-6F1DA4929F70}"/>
              </a:ext>
            </a:extLst>
          </p:cNvPr>
          <p:cNvSpPr/>
          <p:nvPr userDrawn="1"/>
        </p:nvSpPr>
        <p:spPr>
          <a:xfrm rot="20868676" flipH="1">
            <a:off x="7118637" y="-190133"/>
            <a:ext cx="141445" cy="7267515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52400" dist="38100" dir="8100000" algn="t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7" name="Bildplatzhalter 16">
            <a:extLst>
              <a:ext uri="{FF2B5EF4-FFF2-40B4-BE49-F238E27FC236}">
                <a16:creationId xmlns:a16="http://schemas.microsoft.com/office/drawing/2014/main" id="{83759262-1F5A-404B-9163-8E0A90A8AE4E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7877314" cy="6858000"/>
          </a:xfrm>
          <a:custGeom>
            <a:avLst/>
            <a:gdLst>
              <a:gd name="connsiteX0" fmla="*/ 0 w 7877314"/>
              <a:gd name="connsiteY0" fmla="*/ 0 h 6848810"/>
              <a:gd name="connsiteX1" fmla="*/ 6391701 w 7877314"/>
              <a:gd name="connsiteY1" fmla="*/ 0 h 6848810"/>
              <a:gd name="connsiteX2" fmla="*/ 7877314 w 7877314"/>
              <a:gd name="connsiteY2" fmla="*/ 6848810 h 6848810"/>
              <a:gd name="connsiteX3" fmla="*/ 0 w 7877314"/>
              <a:gd name="connsiteY3" fmla="*/ 6848810 h 6848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77314" h="6848810">
                <a:moveTo>
                  <a:pt x="0" y="0"/>
                </a:moveTo>
                <a:lnTo>
                  <a:pt x="6391701" y="0"/>
                </a:lnTo>
                <a:lnTo>
                  <a:pt x="7877314" y="6848810"/>
                </a:lnTo>
                <a:lnTo>
                  <a:pt x="0" y="684881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anchor="ctr">
            <a:noAutofit/>
          </a:bodyPr>
          <a:lstStyle>
            <a:lvl1pPr algn="ctr">
              <a:defRPr/>
            </a:lvl1pPr>
          </a:lstStyle>
          <a:p>
            <a:r>
              <a:rPr lang="de-DE"/>
              <a:t>Bild auf Platzhalter </a:t>
            </a:r>
          </a:p>
          <a:p>
            <a:r>
              <a:rPr lang="de-DE"/>
              <a:t>ziehen oder durch </a:t>
            </a:r>
          </a:p>
          <a:p>
            <a:r>
              <a:rPr lang="de-DE"/>
              <a:t>Klicken auf Symbol hinzufügen    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CC419D57-1AEE-477F-A518-50FE3C097A4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897046">
            <a:off x="8064955" y="2178787"/>
            <a:ext cx="2857853" cy="2857853"/>
          </a:xfrm>
          <a:prstGeom prst="rect">
            <a:avLst/>
          </a:prstGeom>
        </p:spPr>
      </p:pic>
      <p:sp>
        <p:nvSpPr>
          <p:cNvPr id="22" name="Textplatzhalter 2">
            <a:extLst>
              <a:ext uri="{FF2B5EF4-FFF2-40B4-BE49-F238E27FC236}">
                <a16:creationId xmlns:a16="http://schemas.microsoft.com/office/drawing/2014/main" id="{0EADBC0E-170C-4556-A684-58AB18FCD71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578419" y="489877"/>
            <a:ext cx="4742473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23" name="Textplatzhalter 2">
            <a:extLst>
              <a:ext uri="{FF2B5EF4-FFF2-40B4-BE49-F238E27FC236}">
                <a16:creationId xmlns:a16="http://schemas.microsoft.com/office/drawing/2014/main" id="{66A9A08B-200F-4D99-AAC0-DF463677770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578418" y="907136"/>
            <a:ext cx="4742473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sp>
        <p:nvSpPr>
          <p:cNvPr id="9" name="Textplatzhalter 2">
            <a:extLst>
              <a:ext uri="{FF2B5EF4-FFF2-40B4-BE49-F238E27FC236}">
                <a16:creationId xmlns:a16="http://schemas.microsoft.com/office/drawing/2014/main" id="{0984BB1B-46F3-490C-BAB8-7AB13747FFF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578418" y="1803341"/>
            <a:ext cx="4141235" cy="4819650"/>
          </a:xfrm>
          <a:prstGeom prst="rect">
            <a:avLst/>
          </a:prstGeom>
        </p:spPr>
        <p:txBody>
          <a:bodyPr/>
          <a:lstStyle>
            <a:lvl1pPr marL="457200" indent="-457200">
              <a:buFont typeface="Arial" panose="020B0604020202020204" pitchFamily="34" charset="0"/>
              <a:buChar char="•"/>
              <a:defRPr sz="2800"/>
            </a:lvl1pPr>
            <a:lvl2pPr marL="457200" indent="0">
              <a:buNone/>
              <a:defRPr/>
            </a:lvl2pPr>
          </a:lstStyle>
          <a:p>
            <a:pPr lvl="0"/>
            <a:r>
              <a:rPr lang="de-CH" dirty="0" err="1"/>
              <a:t>Bulletpoint</a:t>
            </a:r>
            <a:endParaRPr lang="de-CH" dirty="0"/>
          </a:p>
          <a:p>
            <a:pPr lvl="0"/>
            <a:r>
              <a:rPr lang="de-CH" dirty="0" err="1"/>
              <a:t>Bulletpoint</a:t>
            </a:r>
            <a:endParaRPr lang="de-CH" dirty="0"/>
          </a:p>
          <a:p>
            <a:pPr lvl="0"/>
            <a:r>
              <a:rPr lang="de-CH" dirty="0" err="1"/>
              <a:t>Bulletpoint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185835697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chts Text, links Bild kle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Grafik 16">
            <a:extLst>
              <a:ext uri="{FF2B5EF4-FFF2-40B4-BE49-F238E27FC236}">
                <a16:creationId xmlns:a16="http://schemas.microsoft.com/office/drawing/2014/main" id="{D572019B-E5E7-43D6-8C5F-0C06454CE74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9938670">
            <a:off x="775347" y="136706"/>
            <a:ext cx="2857853" cy="2857853"/>
          </a:xfrm>
          <a:prstGeom prst="rect">
            <a:avLst/>
          </a:prstGeom>
        </p:spPr>
      </p:pic>
      <p:sp>
        <p:nvSpPr>
          <p:cNvPr id="9" name="Textplatzhalter 2">
            <a:extLst>
              <a:ext uri="{FF2B5EF4-FFF2-40B4-BE49-F238E27FC236}">
                <a16:creationId xmlns:a16="http://schemas.microsoft.com/office/drawing/2014/main" id="{F92CD54E-1705-4438-9545-FC666CD0D08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62284" y="489877"/>
            <a:ext cx="4742473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0" name="Textplatzhalter 2">
            <a:extLst>
              <a:ext uri="{FF2B5EF4-FFF2-40B4-BE49-F238E27FC236}">
                <a16:creationId xmlns:a16="http://schemas.microsoft.com/office/drawing/2014/main" id="{EA29BD30-833A-4081-AD6C-7886DA041FF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262283" y="907136"/>
            <a:ext cx="4742473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sp>
        <p:nvSpPr>
          <p:cNvPr id="14" name="Rechteck 13">
            <a:extLst>
              <a:ext uri="{FF2B5EF4-FFF2-40B4-BE49-F238E27FC236}">
                <a16:creationId xmlns:a16="http://schemas.microsoft.com/office/drawing/2014/main" id="{C5DCFFAB-7C89-424C-81D8-E938E93D8D2C}"/>
              </a:ext>
            </a:extLst>
          </p:cNvPr>
          <p:cNvSpPr/>
          <p:nvPr userDrawn="1"/>
        </p:nvSpPr>
        <p:spPr>
          <a:xfrm rot="20776637" flipH="1">
            <a:off x="3545729" y="-190134"/>
            <a:ext cx="141445" cy="7267515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52400" dist="38100" dir="8100000" algn="t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3" name="Bildplatzhalter 12">
            <a:extLst>
              <a:ext uri="{FF2B5EF4-FFF2-40B4-BE49-F238E27FC236}">
                <a16:creationId xmlns:a16="http://schemas.microsoft.com/office/drawing/2014/main" id="{5EFD36B4-1286-490A-A5F1-955D0C73A203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4408550" cy="6858000"/>
          </a:xfrm>
          <a:custGeom>
            <a:avLst/>
            <a:gdLst>
              <a:gd name="connsiteX0" fmla="*/ 0 w 4408550"/>
              <a:gd name="connsiteY0" fmla="*/ 0 h 6848810"/>
              <a:gd name="connsiteX1" fmla="*/ 2730909 w 4408550"/>
              <a:gd name="connsiteY1" fmla="*/ 0 h 6848810"/>
              <a:gd name="connsiteX2" fmla="*/ 4408550 w 4408550"/>
              <a:gd name="connsiteY2" fmla="*/ 6848810 h 6848810"/>
              <a:gd name="connsiteX3" fmla="*/ 0 w 4408550"/>
              <a:gd name="connsiteY3" fmla="*/ 6848810 h 6848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08550" h="6848810">
                <a:moveTo>
                  <a:pt x="0" y="0"/>
                </a:moveTo>
                <a:lnTo>
                  <a:pt x="2730909" y="0"/>
                </a:lnTo>
                <a:lnTo>
                  <a:pt x="4408550" y="6848810"/>
                </a:lnTo>
                <a:lnTo>
                  <a:pt x="0" y="684881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anchor="ctr">
            <a:noAutofit/>
          </a:bodyPr>
          <a:lstStyle>
            <a:lvl1pPr algn="ctr">
              <a:defRPr sz="1800"/>
            </a:lvl1pPr>
          </a:lstStyle>
          <a:p>
            <a:r>
              <a:rPr lang="de-DE"/>
              <a:t>Bild auf Platzhalter </a:t>
            </a:r>
          </a:p>
          <a:p>
            <a:r>
              <a:rPr lang="de-DE"/>
              <a:t>ziehen oder durch </a:t>
            </a:r>
          </a:p>
          <a:p>
            <a:r>
              <a:rPr lang="de-DE"/>
              <a:t>Klicken auf Symbol </a:t>
            </a:r>
          </a:p>
          <a:p>
            <a:r>
              <a:rPr lang="de-DE"/>
              <a:t>hinzufügen    </a:t>
            </a:r>
          </a:p>
        </p:txBody>
      </p:sp>
      <p:sp>
        <p:nvSpPr>
          <p:cNvPr id="11" name="Textplatzhalter 2">
            <a:extLst>
              <a:ext uri="{FF2B5EF4-FFF2-40B4-BE49-F238E27FC236}">
                <a16:creationId xmlns:a16="http://schemas.microsoft.com/office/drawing/2014/main" id="{E69D4DF5-B411-4A82-8A1F-21AECC26B8D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262282" y="1581850"/>
            <a:ext cx="7518589" cy="487877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901157960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en Text, unten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fik 17">
            <a:extLst>
              <a:ext uri="{FF2B5EF4-FFF2-40B4-BE49-F238E27FC236}">
                <a16:creationId xmlns:a16="http://schemas.microsoft.com/office/drawing/2014/main" id="{F810522A-58FA-4109-84E0-E2019DF660D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864622">
            <a:off x="10870927" y="849973"/>
            <a:ext cx="3312697" cy="3312697"/>
          </a:xfrm>
          <a:prstGeom prst="rect">
            <a:avLst/>
          </a:prstGeom>
        </p:spPr>
      </p:pic>
      <p:sp>
        <p:nvSpPr>
          <p:cNvPr id="12" name="Textplatzhalter 2">
            <a:extLst>
              <a:ext uri="{FF2B5EF4-FFF2-40B4-BE49-F238E27FC236}">
                <a16:creationId xmlns:a16="http://schemas.microsoft.com/office/drawing/2014/main" id="{81E7E078-2460-4E28-BF70-B58D664AA19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32812" y="489877"/>
            <a:ext cx="4742473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3" name="Textplatzhalter 2">
            <a:extLst>
              <a:ext uri="{FF2B5EF4-FFF2-40B4-BE49-F238E27FC236}">
                <a16:creationId xmlns:a16="http://schemas.microsoft.com/office/drawing/2014/main" id="{F04F13D2-4D98-4A83-88C4-A60B4915B0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2811" y="907136"/>
            <a:ext cx="4742473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sp>
        <p:nvSpPr>
          <p:cNvPr id="17" name="Rechteck 16">
            <a:extLst>
              <a:ext uri="{FF2B5EF4-FFF2-40B4-BE49-F238E27FC236}">
                <a16:creationId xmlns:a16="http://schemas.microsoft.com/office/drawing/2014/main" id="{CCE1D04F-8E9F-4AAE-8404-4403C977AD1B}"/>
              </a:ext>
            </a:extLst>
          </p:cNvPr>
          <p:cNvSpPr/>
          <p:nvPr userDrawn="1"/>
        </p:nvSpPr>
        <p:spPr>
          <a:xfrm rot="5400000">
            <a:off x="5955143" y="-2663600"/>
            <a:ext cx="141445" cy="12332272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52400" dist="38100" dir="8100000" algn="t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457599DC-CD8C-402C-9DFE-2B12D4C435BD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0" y="3535681"/>
            <a:ext cx="12192000" cy="3322320"/>
          </a:xfrm>
          <a:prstGeom prst="rect">
            <a:avLst/>
          </a:prstGeom>
        </p:spPr>
        <p:txBody>
          <a:bodyPr anchor="ctr"/>
          <a:lstStyle>
            <a:lvl1pPr algn="ctr">
              <a:defRPr sz="1800"/>
            </a:lvl1pPr>
          </a:lstStyle>
          <a:p>
            <a:r>
              <a:rPr lang="de-DE" dirty="0"/>
              <a:t>Bild auf Platzhalter </a:t>
            </a:r>
          </a:p>
          <a:p>
            <a:r>
              <a:rPr lang="de-DE" dirty="0"/>
              <a:t>ziehen oder durch </a:t>
            </a:r>
          </a:p>
          <a:p>
            <a:r>
              <a:rPr lang="de-DE" dirty="0"/>
              <a:t>Klicken auf Symbol hinzufügen</a:t>
            </a:r>
            <a:endParaRPr lang="de-CH" dirty="0"/>
          </a:p>
        </p:txBody>
      </p:sp>
      <p:sp>
        <p:nvSpPr>
          <p:cNvPr id="8" name="Textplatzhalter 2">
            <a:extLst>
              <a:ext uri="{FF2B5EF4-FFF2-40B4-BE49-F238E27FC236}">
                <a16:creationId xmlns:a16="http://schemas.microsoft.com/office/drawing/2014/main" id="{D5D5BA76-BDD9-497D-BE04-1DA76EE14BF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32812" y="1581850"/>
            <a:ext cx="10081847" cy="161773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440684013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platzhalter 2">
            <a:extLst>
              <a:ext uri="{FF2B5EF4-FFF2-40B4-BE49-F238E27FC236}">
                <a16:creationId xmlns:a16="http://schemas.microsoft.com/office/drawing/2014/main" id="{7FD08038-F422-4937-8813-CB8325D839B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2812" y="489877"/>
            <a:ext cx="9887785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6" name="Textplatzhalter 2">
            <a:extLst>
              <a:ext uri="{FF2B5EF4-FFF2-40B4-BE49-F238E27FC236}">
                <a16:creationId xmlns:a16="http://schemas.microsoft.com/office/drawing/2014/main" id="{B4DFFF84-6089-470D-B0FE-E3490D8257A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2811" y="907136"/>
            <a:ext cx="9887785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192DB5B2-5DF9-44FB-976C-764555F564F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897046">
            <a:off x="11538739" y="1490245"/>
            <a:ext cx="1939721" cy="1939721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5ABB2BA8-7804-40B8-B988-9A0EB6CF175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897046">
            <a:off x="10716819" y="-1182215"/>
            <a:ext cx="3152787" cy="3152787"/>
          </a:xfrm>
          <a:prstGeom prst="rect">
            <a:avLst/>
          </a:prstGeom>
        </p:spPr>
      </p:pic>
      <p:sp>
        <p:nvSpPr>
          <p:cNvPr id="9" name="Textplatzhalter 2">
            <a:extLst>
              <a:ext uri="{FF2B5EF4-FFF2-40B4-BE49-F238E27FC236}">
                <a16:creationId xmlns:a16="http://schemas.microsoft.com/office/drawing/2014/main" id="{1828D0B1-4906-4D0A-A088-88A74825C18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32812" y="1581850"/>
            <a:ext cx="10808698" cy="497570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012315631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links quadrat, Text rech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platzhalter 2">
            <a:extLst>
              <a:ext uri="{FF2B5EF4-FFF2-40B4-BE49-F238E27FC236}">
                <a16:creationId xmlns:a16="http://schemas.microsoft.com/office/drawing/2014/main" id="{7FD08038-F422-4937-8813-CB8325D839B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2812" y="489877"/>
            <a:ext cx="9875910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6" name="Textplatzhalter 2">
            <a:extLst>
              <a:ext uri="{FF2B5EF4-FFF2-40B4-BE49-F238E27FC236}">
                <a16:creationId xmlns:a16="http://schemas.microsoft.com/office/drawing/2014/main" id="{B4DFFF84-6089-470D-B0FE-E3490D8257A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2811" y="907136"/>
            <a:ext cx="9875910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FEDD5008-D67C-49AF-8BDE-7BC3C023FF4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897046">
            <a:off x="11538739" y="1490245"/>
            <a:ext cx="1939721" cy="1939721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4E5D9427-106E-4EE4-AA0A-1A29F0D564A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897046">
            <a:off x="10716819" y="-1182215"/>
            <a:ext cx="3152787" cy="3152787"/>
          </a:xfrm>
          <a:prstGeom prst="rect">
            <a:avLst/>
          </a:prstGeom>
        </p:spPr>
      </p:pic>
      <p:sp>
        <p:nvSpPr>
          <p:cNvPr id="8" name="Bildplatzhalter 2">
            <a:extLst>
              <a:ext uri="{FF2B5EF4-FFF2-40B4-BE49-F238E27FC236}">
                <a16:creationId xmlns:a16="http://schemas.microsoft.com/office/drawing/2014/main" id="{85223868-BA4F-4140-93CD-3E592665132C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532812" y="1581851"/>
            <a:ext cx="4742472" cy="4881970"/>
          </a:xfrm>
          <a:prstGeom prst="rect">
            <a:avLst/>
          </a:prstGeom>
          <a:effectLst>
            <a:outerShdw blurRad="177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de-CH"/>
          </a:p>
        </p:txBody>
      </p:sp>
      <p:sp>
        <p:nvSpPr>
          <p:cNvPr id="9" name="Textplatzhalter 2">
            <a:extLst>
              <a:ext uri="{FF2B5EF4-FFF2-40B4-BE49-F238E27FC236}">
                <a16:creationId xmlns:a16="http://schemas.microsoft.com/office/drawing/2014/main" id="{4A0FC005-FEB5-40B9-9B6A-BF79903A077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575464" y="1581850"/>
            <a:ext cx="5766045" cy="488197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48956657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links quadrat, Text rechts +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platzhalter 2">
            <a:extLst>
              <a:ext uri="{FF2B5EF4-FFF2-40B4-BE49-F238E27FC236}">
                <a16:creationId xmlns:a16="http://schemas.microsoft.com/office/drawing/2014/main" id="{7FD08038-F422-4937-8813-CB8325D839B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2812" y="489877"/>
            <a:ext cx="9875910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6" name="Textplatzhalter 2">
            <a:extLst>
              <a:ext uri="{FF2B5EF4-FFF2-40B4-BE49-F238E27FC236}">
                <a16:creationId xmlns:a16="http://schemas.microsoft.com/office/drawing/2014/main" id="{B4DFFF84-6089-470D-B0FE-E3490D8257A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2811" y="907136"/>
            <a:ext cx="9875910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FEDD5008-D67C-49AF-8BDE-7BC3C023FF4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897046">
            <a:off x="11538739" y="1490245"/>
            <a:ext cx="1939721" cy="1939721"/>
          </a:xfrm>
          <a:prstGeom prst="rect">
            <a:avLst/>
          </a:prstGeom>
        </p:spPr>
      </p:pic>
      <p:sp>
        <p:nvSpPr>
          <p:cNvPr id="3" name="Bildplatzhalter 2">
            <a:extLst>
              <a:ext uri="{FF2B5EF4-FFF2-40B4-BE49-F238E27FC236}">
                <a16:creationId xmlns:a16="http://schemas.microsoft.com/office/drawing/2014/main" id="{CADB061D-47C1-4778-BECA-3475EC7523D8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532812" y="1581851"/>
            <a:ext cx="4742472" cy="4881970"/>
          </a:xfrm>
          <a:prstGeom prst="rect">
            <a:avLst/>
          </a:prstGeom>
          <a:effectLst>
            <a:outerShdw blurRad="177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de-DE"/>
              <a:t>Bild durch Klicken auf Symbol hinzufügen</a:t>
            </a:r>
            <a:endParaRPr lang="de-CH"/>
          </a:p>
        </p:txBody>
      </p:sp>
      <p:sp>
        <p:nvSpPr>
          <p:cNvPr id="9" name="Textplatzhalter 2">
            <a:extLst>
              <a:ext uri="{FF2B5EF4-FFF2-40B4-BE49-F238E27FC236}">
                <a16:creationId xmlns:a16="http://schemas.microsoft.com/office/drawing/2014/main" id="{13A2D977-3BDF-4164-BC66-EAEA1738EC9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575464" y="1581850"/>
            <a:ext cx="5766045" cy="488197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5" name="Grafik 15">
            <a:extLst>
              <a:ext uri="{FF2B5EF4-FFF2-40B4-BE49-F238E27FC236}">
                <a16:creationId xmlns:a16="http://schemas.microsoft.com/office/drawing/2014/main" id="{76440F0F-5EC3-0B2F-065D-82EFFD1648C2}"/>
              </a:ext>
            </a:extLst>
          </p:cNvPr>
          <p:cNvSpPr/>
          <p:nvPr userDrawn="1"/>
        </p:nvSpPr>
        <p:spPr>
          <a:xfrm rot="5137378">
            <a:off x="9877005" y="-1548565"/>
            <a:ext cx="4069817" cy="4085980"/>
          </a:xfrm>
          <a:custGeom>
            <a:avLst/>
            <a:gdLst>
              <a:gd name="connsiteX0" fmla="*/ 4069817 w 4069817"/>
              <a:gd name="connsiteY0" fmla="*/ 1333748 h 4085980"/>
              <a:gd name="connsiteX1" fmla="*/ 2752233 w 4069817"/>
              <a:gd name="connsiteY1" fmla="*/ 0 h 4085980"/>
              <a:gd name="connsiteX2" fmla="*/ 0 w 4069817"/>
              <a:gd name="connsiteY2" fmla="*/ 1354320 h 4085980"/>
              <a:gd name="connsiteX3" fmla="*/ 0 w 4069817"/>
              <a:gd name="connsiteY3" fmla="*/ 4085981 h 4085980"/>
              <a:gd name="connsiteX4" fmla="*/ 2747335 w 4069817"/>
              <a:gd name="connsiteY4" fmla="*/ 4085981 h 4085980"/>
              <a:gd name="connsiteX5" fmla="*/ 4069817 w 4069817"/>
              <a:gd name="connsiteY5" fmla="*/ 1333748 h 40859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69817" h="4085980">
                <a:moveTo>
                  <a:pt x="4069817" y="1333748"/>
                </a:moveTo>
                <a:lnTo>
                  <a:pt x="2752233" y="0"/>
                </a:lnTo>
                <a:lnTo>
                  <a:pt x="0" y="1354320"/>
                </a:lnTo>
                <a:lnTo>
                  <a:pt x="0" y="4085981"/>
                </a:lnTo>
                <a:lnTo>
                  <a:pt x="2747335" y="4085981"/>
                </a:lnTo>
                <a:lnTo>
                  <a:pt x="4069817" y="1333748"/>
                </a:lnTo>
                <a:close/>
              </a:path>
            </a:pathLst>
          </a:custGeom>
          <a:solidFill>
            <a:schemeClr val="accent1"/>
          </a:solidFill>
          <a:ln w="48887" cap="flat">
            <a:noFill/>
            <a:prstDash val="solid"/>
            <a:miter/>
          </a:ln>
        </p:spPr>
        <p:txBody>
          <a:bodyPr rtlCol="0" anchor="ctr"/>
          <a:lstStyle/>
          <a:p>
            <a:endParaRPr lang="de-CH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D3983DB2-C3D1-4CD8-9D15-346E6DBFFFF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10162181" y="152341"/>
            <a:ext cx="1749733" cy="1186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193975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Fakten &amp;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fik 11">
            <a:extLst>
              <a:ext uri="{FF2B5EF4-FFF2-40B4-BE49-F238E27FC236}">
                <a16:creationId xmlns:a16="http://schemas.microsoft.com/office/drawing/2014/main" id="{FA3EB135-76F3-49B8-8AD9-85AA610D9F0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6579812">
            <a:off x="2310897" y="4132617"/>
            <a:ext cx="2074557" cy="2074557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A91A6885-5234-4245-BA87-A73C5088E2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3813629">
            <a:off x="7573399" y="3736731"/>
            <a:ext cx="2540854" cy="2540854"/>
          </a:xfrm>
          <a:prstGeom prst="rect">
            <a:avLst/>
          </a:prstGeom>
        </p:spPr>
      </p:pic>
      <p:sp>
        <p:nvSpPr>
          <p:cNvPr id="30" name="Textplatzhalter 2">
            <a:extLst>
              <a:ext uri="{FF2B5EF4-FFF2-40B4-BE49-F238E27FC236}">
                <a16:creationId xmlns:a16="http://schemas.microsoft.com/office/drawing/2014/main" id="{922E9B46-C0C9-4D56-B137-F22B8AEA673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069272" y="4180667"/>
            <a:ext cx="4557806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32" name="Textplatzhalter 2">
            <a:extLst>
              <a:ext uri="{FF2B5EF4-FFF2-40B4-BE49-F238E27FC236}">
                <a16:creationId xmlns:a16="http://schemas.microsoft.com/office/drawing/2014/main" id="{F788C1B0-4755-42A8-AC2D-DFF9D83CD63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3724" y="4673537"/>
            <a:ext cx="3808903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35" name="Textplatzhalter 2">
            <a:extLst>
              <a:ext uri="{FF2B5EF4-FFF2-40B4-BE49-F238E27FC236}">
                <a16:creationId xmlns:a16="http://schemas.microsoft.com/office/drawing/2014/main" id="{5622627D-C8C0-457B-8F3E-AFC01AA91CF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564923" y="4180667"/>
            <a:ext cx="4557805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36" name="Textplatzhalter 2">
            <a:extLst>
              <a:ext uri="{FF2B5EF4-FFF2-40B4-BE49-F238E27FC236}">
                <a16:creationId xmlns:a16="http://schemas.microsoft.com/office/drawing/2014/main" id="{C7BB486B-B76F-4C03-82DA-D812AECDA1F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939375" y="4673537"/>
            <a:ext cx="3808903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20" name="Bildplatzhalter 2">
            <a:extLst>
              <a:ext uri="{FF2B5EF4-FFF2-40B4-BE49-F238E27FC236}">
                <a16:creationId xmlns:a16="http://schemas.microsoft.com/office/drawing/2014/main" id="{3C17ADAF-FAAE-40DE-B689-26AF0E18E7B4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6564923" y="1587891"/>
            <a:ext cx="4557806" cy="1958341"/>
          </a:xfrm>
          <a:prstGeom prst="rect">
            <a:avLst/>
          </a:prstGeom>
          <a:effectLst>
            <a:outerShdw blurRad="177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de-DE"/>
              <a:t>Bild durch Klicken auf Symbol hinzufügen</a:t>
            </a:r>
            <a:endParaRPr lang="de-CH"/>
          </a:p>
        </p:txBody>
      </p:sp>
      <p:sp>
        <p:nvSpPr>
          <p:cNvPr id="16" name="Textplatzhalter 2">
            <a:extLst>
              <a:ext uri="{FF2B5EF4-FFF2-40B4-BE49-F238E27FC236}">
                <a16:creationId xmlns:a16="http://schemas.microsoft.com/office/drawing/2014/main" id="{4EA7B9E1-F8C1-4CCB-8C39-12806E6E3F5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0" y="489877"/>
            <a:ext cx="12192001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7" name="Textplatzhalter 2">
            <a:extLst>
              <a:ext uri="{FF2B5EF4-FFF2-40B4-BE49-F238E27FC236}">
                <a16:creationId xmlns:a16="http://schemas.microsoft.com/office/drawing/2014/main" id="{D06524AA-1336-48B0-A88B-90D925F8BEE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-1" y="907136"/>
            <a:ext cx="12192001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sp>
        <p:nvSpPr>
          <p:cNvPr id="18" name="Bildplatzhalter 2">
            <a:extLst>
              <a:ext uri="{FF2B5EF4-FFF2-40B4-BE49-F238E27FC236}">
                <a16:creationId xmlns:a16="http://schemas.microsoft.com/office/drawing/2014/main" id="{F16EC493-2BFD-4EAE-BA49-AE5B9678FF5A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1069272" y="1587891"/>
            <a:ext cx="4557806" cy="1958341"/>
          </a:xfrm>
          <a:prstGeom prst="rect">
            <a:avLst/>
          </a:prstGeom>
          <a:effectLst>
            <a:outerShdw blurRad="177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de-DE"/>
              <a:t>Bild durch Klicken auf Symbol hinzufügen</a:t>
            </a:r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495603599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Fakten &amp; Ic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fik 11">
            <a:extLst>
              <a:ext uri="{FF2B5EF4-FFF2-40B4-BE49-F238E27FC236}">
                <a16:creationId xmlns:a16="http://schemas.microsoft.com/office/drawing/2014/main" id="{C9C1C82F-F791-4103-BCB8-2C03383C8B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8406099">
            <a:off x="8350810" y="2364815"/>
            <a:ext cx="2533716" cy="2533716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A91A6885-5234-4245-BA87-A73C5088E2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3813629">
            <a:off x="4558784" y="2440523"/>
            <a:ext cx="3074433" cy="3074433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234EE0B8-148E-42D7-9B48-A419E61A4B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6579812">
            <a:off x="1430063" y="2709509"/>
            <a:ext cx="2510214" cy="2510214"/>
          </a:xfrm>
          <a:prstGeom prst="rect">
            <a:avLst/>
          </a:prstGeom>
        </p:spPr>
      </p:pic>
      <p:sp>
        <p:nvSpPr>
          <p:cNvPr id="21" name="Bildplatzhalter 15">
            <a:extLst>
              <a:ext uri="{FF2B5EF4-FFF2-40B4-BE49-F238E27FC236}">
                <a16:creationId xmlns:a16="http://schemas.microsoft.com/office/drawing/2014/main" id="{5E7492FB-AF00-4366-856C-9E1F45E51C5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593658" y="2002837"/>
            <a:ext cx="1983658" cy="1356329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defRPr sz="1700"/>
            </a:lvl1pPr>
          </a:lstStyle>
          <a:p>
            <a:r>
              <a:rPr lang="de-DE"/>
              <a:t>Icon auf Platzhalter ziehen oder durch Klicken auf Symbol hinzufügen    </a:t>
            </a:r>
          </a:p>
        </p:txBody>
      </p:sp>
      <p:sp>
        <p:nvSpPr>
          <p:cNvPr id="22" name="Bildplatzhalter 15">
            <a:extLst>
              <a:ext uri="{FF2B5EF4-FFF2-40B4-BE49-F238E27FC236}">
                <a16:creationId xmlns:a16="http://schemas.microsoft.com/office/drawing/2014/main" id="{665A7344-A25F-48A4-8295-FE859545410A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5104171" y="2002837"/>
            <a:ext cx="1983658" cy="1356329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defRPr sz="1700"/>
            </a:lvl1pPr>
          </a:lstStyle>
          <a:p>
            <a:r>
              <a:rPr lang="de-DE"/>
              <a:t>Icon auf Platzhalter ziehen oder durch Klicken auf Symbol hinzufügen    </a:t>
            </a:r>
          </a:p>
        </p:txBody>
      </p:sp>
      <p:sp>
        <p:nvSpPr>
          <p:cNvPr id="23" name="Bildplatzhalter 15">
            <a:extLst>
              <a:ext uri="{FF2B5EF4-FFF2-40B4-BE49-F238E27FC236}">
                <a16:creationId xmlns:a16="http://schemas.microsoft.com/office/drawing/2014/main" id="{42A7C4B3-E034-4586-9A0E-D109A3CE5290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625839" y="2002837"/>
            <a:ext cx="1983658" cy="1356329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defRPr sz="1700"/>
            </a:lvl1pPr>
          </a:lstStyle>
          <a:p>
            <a:r>
              <a:rPr lang="de-DE"/>
              <a:t>Icon auf Platzhalter ziehen oder durch Klicken auf Symbol hinzufügen    </a:t>
            </a:r>
          </a:p>
        </p:txBody>
      </p:sp>
      <p:sp>
        <p:nvSpPr>
          <p:cNvPr id="30" name="Textplatzhalter 2">
            <a:extLst>
              <a:ext uri="{FF2B5EF4-FFF2-40B4-BE49-F238E27FC236}">
                <a16:creationId xmlns:a16="http://schemas.microsoft.com/office/drawing/2014/main" id="{922E9B46-C0C9-4D56-B137-F22B8AEA673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49423" y="3549449"/>
            <a:ext cx="3472128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32" name="Textplatzhalter 2">
            <a:extLst>
              <a:ext uri="{FF2B5EF4-FFF2-40B4-BE49-F238E27FC236}">
                <a16:creationId xmlns:a16="http://schemas.microsoft.com/office/drawing/2014/main" id="{F788C1B0-4755-42A8-AC2D-DFF9D83CD63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055522" y="4042167"/>
            <a:ext cx="3060000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35" name="Textplatzhalter 2">
            <a:extLst>
              <a:ext uri="{FF2B5EF4-FFF2-40B4-BE49-F238E27FC236}">
                <a16:creationId xmlns:a16="http://schemas.microsoft.com/office/drawing/2014/main" id="{5622627D-C8C0-457B-8F3E-AFC01AA91CF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359936" y="3549449"/>
            <a:ext cx="3472128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36" name="Textplatzhalter 2">
            <a:extLst>
              <a:ext uri="{FF2B5EF4-FFF2-40B4-BE49-F238E27FC236}">
                <a16:creationId xmlns:a16="http://schemas.microsoft.com/office/drawing/2014/main" id="{C7BB486B-B76F-4C03-82DA-D812AECDA1F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566000" y="4042167"/>
            <a:ext cx="3060000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39" name="Textplatzhalter 2">
            <a:extLst>
              <a:ext uri="{FF2B5EF4-FFF2-40B4-BE49-F238E27FC236}">
                <a16:creationId xmlns:a16="http://schemas.microsoft.com/office/drawing/2014/main" id="{F98209B3-6EE9-4A82-935A-B588D8A1556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881604" y="3549449"/>
            <a:ext cx="3472128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40" name="Textplatzhalter 2">
            <a:extLst>
              <a:ext uri="{FF2B5EF4-FFF2-40B4-BE49-F238E27FC236}">
                <a16:creationId xmlns:a16="http://schemas.microsoft.com/office/drawing/2014/main" id="{9022F159-70A3-4595-B4DF-3BD214C9D99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093671" y="4042167"/>
            <a:ext cx="3060000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19" name="Textplatzhalter 2">
            <a:extLst>
              <a:ext uri="{FF2B5EF4-FFF2-40B4-BE49-F238E27FC236}">
                <a16:creationId xmlns:a16="http://schemas.microsoft.com/office/drawing/2014/main" id="{6210F5D2-0E20-4E0F-A47A-C29C6244DCB0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0" y="489877"/>
            <a:ext cx="12192001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20" name="Textplatzhalter 2">
            <a:extLst>
              <a:ext uri="{FF2B5EF4-FFF2-40B4-BE49-F238E27FC236}">
                <a16:creationId xmlns:a16="http://schemas.microsoft.com/office/drawing/2014/main" id="{5D8340A8-6C7B-4050-99E8-2335E6A9856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-1" y="907136"/>
            <a:ext cx="12192001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</p:spTree>
    <p:extLst>
      <p:ext uri="{BB962C8B-B14F-4D97-AF65-F5344CB8AC3E}">
        <p14:creationId xmlns:p14="http://schemas.microsoft.com/office/powerpoint/2010/main" val="259765771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Fakten &amp;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fik 11">
            <a:extLst>
              <a:ext uri="{FF2B5EF4-FFF2-40B4-BE49-F238E27FC236}">
                <a16:creationId xmlns:a16="http://schemas.microsoft.com/office/drawing/2014/main" id="{C9C1C82F-F791-4103-BCB8-2C03383C8B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8406099">
            <a:off x="8545739" y="3660998"/>
            <a:ext cx="2093980" cy="2093980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A91A6885-5234-4245-BA87-A73C5088E2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3813629">
            <a:off x="4825573" y="3783627"/>
            <a:ext cx="2540854" cy="2540854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234EE0B8-148E-42D7-9B48-A419E61A4B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6579812">
            <a:off x="1647892" y="4003653"/>
            <a:ext cx="2074557" cy="2074557"/>
          </a:xfrm>
          <a:prstGeom prst="rect">
            <a:avLst/>
          </a:prstGeom>
        </p:spPr>
      </p:pic>
      <p:sp>
        <p:nvSpPr>
          <p:cNvPr id="30" name="Textplatzhalter 2">
            <a:extLst>
              <a:ext uri="{FF2B5EF4-FFF2-40B4-BE49-F238E27FC236}">
                <a16:creationId xmlns:a16="http://schemas.microsoft.com/office/drawing/2014/main" id="{922E9B46-C0C9-4D56-B137-F22B8AEA673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49423" y="4227563"/>
            <a:ext cx="3472128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32" name="Textplatzhalter 2">
            <a:extLst>
              <a:ext uri="{FF2B5EF4-FFF2-40B4-BE49-F238E27FC236}">
                <a16:creationId xmlns:a16="http://schemas.microsoft.com/office/drawing/2014/main" id="{F788C1B0-4755-42A8-AC2D-DFF9D83CD63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055487" y="4720433"/>
            <a:ext cx="3060000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35" name="Textplatzhalter 2">
            <a:extLst>
              <a:ext uri="{FF2B5EF4-FFF2-40B4-BE49-F238E27FC236}">
                <a16:creationId xmlns:a16="http://schemas.microsoft.com/office/drawing/2014/main" id="{5622627D-C8C0-457B-8F3E-AFC01AA91CF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359936" y="4227563"/>
            <a:ext cx="3472128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36" name="Textplatzhalter 2">
            <a:extLst>
              <a:ext uri="{FF2B5EF4-FFF2-40B4-BE49-F238E27FC236}">
                <a16:creationId xmlns:a16="http://schemas.microsoft.com/office/drawing/2014/main" id="{C7BB486B-B76F-4C03-82DA-D812AECDA1F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566000" y="4720433"/>
            <a:ext cx="3060000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39" name="Textplatzhalter 2">
            <a:extLst>
              <a:ext uri="{FF2B5EF4-FFF2-40B4-BE49-F238E27FC236}">
                <a16:creationId xmlns:a16="http://schemas.microsoft.com/office/drawing/2014/main" id="{F98209B3-6EE9-4A82-935A-B588D8A1556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856665" y="4227563"/>
            <a:ext cx="3472128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40" name="Textplatzhalter 2">
            <a:extLst>
              <a:ext uri="{FF2B5EF4-FFF2-40B4-BE49-F238E27FC236}">
                <a16:creationId xmlns:a16="http://schemas.microsoft.com/office/drawing/2014/main" id="{9022F159-70A3-4595-B4DF-3BD214C9D99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062729" y="4720433"/>
            <a:ext cx="3060000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9B9ED4AB-E7C6-4C18-B22D-E67E3C104A25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-22122" y="1570305"/>
            <a:ext cx="4068000" cy="1821825"/>
          </a:xfrm>
          <a:prstGeom prst="rect">
            <a:avLst/>
          </a:prstGeom>
          <a:effectLst>
            <a:outerShdw blurRad="177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de-CH"/>
          </a:p>
        </p:txBody>
      </p:sp>
      <p:sp>
        <p:nvSpPr>
          <p:cNvPr id="19" name="Bildplatzhalter 2">
            <a:extLst>
              <a:ext uri="{FF2B5EF4-FFF2-40B4-BE49-F238E27FC236}">
                <a16:creationId xmlns:a16="http://schemas.microsoft.com/office/drawing/2014/main" id="{33E81745-A3DA-42B1-865D-989CDA898FEF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4062000" y="1570305"/>
            <a:ext cx="4068000" cy="1821825"/>
          </a:xfrm>
          <a:prstGeom prst="rect">
            <a:avLst/>
          </a:prstGeom>
          <a:effectLst>
            <a:outerShdw blurRad="177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de-CH"/>
          </a:p>
        </p:txBody>
      </p:sp>
      <p:sp>
        <p:nvSpPr>
          <p:cNvPr id="20" name="Bildplatzhalter 2">
            <a:extLst>
              <a:ext uri="{FF2B5EF4-FFF2-40B4-BE49-F238E27FC236}">
                <a16:creationId xmlns:a16="http://schemas.microsoft.com/office/drawing/2014/main" id="{3C17ADAF-FAAE-40DE-B689-26AF0E18E7B4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8138748" y="1570305"/>
            <a:ext cx="4068000" cy="1821825"/>
          </a:xfrm>
          <a:prstGeom prst="rect">
            <a:avLst/>
          </a:prstGeom>
          <a:effectLst>
            <a:outerShdw blurRad="177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de-CH"/>
          </a:p>
        </p:txBody>
      </p:sp>
      <p:sp>
        <p:nvSpPr>
          <p:cNvPr id="16" name="Textplatzhalter 2">
            <a:extLst>
              <a:ext uri="{FF2B5EF4-FFF2-40B4-BE49-F238E27FC236}">
                <a16:creationId xmlns:a16="http://schemas.microsoft.com/office/drawing/2014/main" id="{4EA7B9E1-F8C1-4CCB-8C39-12806E6E3F5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0" y="489877"/>
            <a:ext cx="12192001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7" name="Textplatzhalter 2">
            <a:extLst>
              <a:ext uri="{FF2B5EF4-FFF2-40B4-BE49-F238E27FC236}">
                <a16:creationId xmlns:a16="http://schemas.microsoft.com/office/drawing/2014/main" id="{D06524AA-1336-48B0-A88B-90D925F8BEE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-1" y="907136"/>
            <a:ext cx="12192001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</p:spTree>
    <p:extLst>
      <p:ext uri="{BB962C8B-B14F-4D97-AF65-F5344CB8AC3E}">
        <p14:creationId xmlns:p14="http://schemas.microsoft.com/office/powerpoint/2010/main" val="985640196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nhaltsplatzhalter 2">
            <a:extLst>
              <a:ext uri="{FF2B5EF4-FFF2-40B4-BE49-F238E27FC236}">
                <a16:creationId xmlns:a16="http://schemas.microsoft.com/office/drawing/2014/main" id="{3069E7F7-472F-5546-BE36-F32CFC1C2C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9787" y="1592263"/>
            <a:ext cx="4775975" cy="482980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8" name="Inhaltsplatzhalter 3">
            <a:extLst>
              <a:ext uri="{FF2B5EF4-FFF2-40B4-BE49-F238E27FC236}">
                <a16:creationId xmlns:a16="http://schemas.microsoft.com/office/drawing/2014/main" id="{0DB11436-EF84-8546-9345-CD167A843F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5999" y="1592263"/>
            <a:ext cx="5472113" cy="482980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4FFC975C-B672-A94A-A5D5-AA4C412811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6"/>
            <a:ext cx="9101843" cy="50799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782050CA-48D2-7C41-98FD-EFCE107B21AD}"/>
              </a:ext>
            </a:extLst>
          </p:cNvPr>
          <p:cNvSpPr/>
          <p:nvPr userDrawn="1"/>
        </p:nvSpPr>
        <p:spPr>
          <a:xfrm>
            <a:off x="0" y="-91440"/>
            <a:ext cx="12192000" cy="696302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Medienplatzhalter 8">
            <a:extLst>
              <a:ext uri="{FF2B5EF4-FFF2-40B4-BE49-F238E27FC236}">
                <a16:creationId xmlns:a16="http://schemas.microsoft.com/office/drawing/2014/main" id="{7B7A5EB5-C4EB-1747-A742-FC0FE33EC537}"/>
              </a:ext>
            </a:extLst>
          </p:cNvPr>
          <p:cNvSpPr>
            <a:spLocks noGrp="1"/>
          </p:cNvSpPr>
          <p:nvPr>
            <p:ph type="media" sz="quarter" idx="10"/>
          </p:nvPr>
        </p:nvSpPr>
        <p:spPr>
          <a:xfrm>
            <a:off x="1468437" y="1105786"/>
            <a:ext cx="9255125" cy="5018568"/>
          </a:xfrm>
          <a:prstGeom prst="rect">
            <a:avLst/>
          </a:prstGeom>
        </p:spPr>
        <p:txBody>
          <a:bodyPr/>
          <a:lstStyle/>
          <a:p>
            <a:r>
              <a:rPr lang="de-DE"/>
              <a:t>Mediaclip durch Klicken auf Symbol hinzufügen</a:t>
            </a: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9494366E-6A3D-2ACA-64AB-A8A80E51C55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0162181" y="152341"/>
            <a:ext cx="1749733" cy="1186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388206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Sponsor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hteck 19"/>
          <p:cNvSpPr/>
          <p:nvPr userDrawn="1"/>
        </p:nvSpPr>
        <p:spPr>
          <a:xfrm>
            <a:off x="0" y="6445044"/>
            <a:ext cx="12192000" cy="41295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Textfeld 20"/>
          <p:cNvSpPr txBox="1"/>
          <p:nvPr userDrawn="1"/>
        </p:nvSpPr>
        <p:spPr>
          <a:xfrm>
            <a:off x="903513" y="6484108"/>
            <a:ext cx="103849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1600" b="0" i="0" kern="1200" dirty="0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 </a:t>
            </a:r>
            <a:r>
              <a:rPr lang="de-DE" sz="1600" b="1" i="0" kern="1200" dirty="0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SwissSkills</a:t>
            </a:r>
            <a:r>
              <a:rPr lang="de-DE" sz="1600" b="0" i="0" kern="1200" dirty="0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 - </a:t>
            </a:r>
            <a:r>
              <a:rPr lang="de-DE" sz="1600" b="0" i="0" kern="1200" dirty="0" err="1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Schwarztorstrasse</a:t>
            </a:r>
            <a:r>
              <a:rPr lang="de-DE" sz="1600" b="0" i="0" kern="1200" dirty="0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 87, 3007 Bern | team@swiss-skills.ch | www.swiss-skills.ch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2E5475B4-3C8D-1842-F41F-D54C22120D6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229506" y="1519601"/>
            <a:ext cx="9277689" cy="4049949"/>
          </a:xfrm>
          <a:prstGeom prst="rect">
            <a:avLst/>
          </a:prstGeom>
        </p:spPr>
      </p:pic>
      <p:sp>
        <p:nvSpPr>
          <p:cNvPr id="2" name="Grafik 15">
            <a:extLst>
              <a:ext uri="{FF2B5EF4-FFF2-40B4-BE49-F238E27FC236}">
                <a16:creationId xmlns:a16="http://schemas.microsoft.com/office/drawing/2014/main" id="{0A3DCF69-48F7-45D9-9ED4-80FF0EB7AE70}"/>
              </a:ext>
            </a:extLst>
          </p:cNvPr>
          <p:cNvSpPr/>
          <p:nvPr userDrawn="1"/>
        </p:nvSpPr>
        <p:spPr>
          <a:xfrm rot="5137378">
            <a:off x="9877005" y="-1548565"/>
            <a:ext cx="4069817" cy="4085980"/>
          </a:xfrm>
          <a:custGeom>
            <a:avLst/>
            <a:gdLst>
              <a:gd name="connsiteX0" fmla="*/ 4069817 w 4069817"/>
              <a:gd name="connsiteY0" fmla="*/ 1333748 h 4085980"/>
              <a:gd name="connsiteX1" fmla="*/ 2752233 w 4069817"/>
              <a:gd name="connsiteY1" fmla="*/ 0 h 4085980"/>
              <a:gd name="connsiteX2" fmla="*/ 0 w 4069817"/>
              <a:gd name="connsiteY2" fmla="*/ 1354320 h 4085980"/>
              <a:gd name="connsiteX3" fmla="*/ 0 w 4069817"/>
              <a:gd name="connsiteY3" fmla="*/ 4085981 h 4085980"/>
              <a:gd name="connsiteX4" fmla="*/ 2747335 w 4069817"/>
              <a:gd name="connsiteY4" fmla="*/ 4085981 h 4085980"/>
              <a:gd name="connsiteX5" fmla="*/ 4069817 w 4069817"/>
              <a:gd name="connsiteY5" fmla="*/ 1333748 h 40859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69817" h="4085980">
                <a:moveTo>
                  <a:pt x="4069817" y="1333748"/>
                </a:moveTo>
                <a:lnTo>
                  <a:pt x="2752233" y="0"/>
                </a:lnTo>
                <a:lnTo>
                  <a:pt x="0" y="1354320"/>
                </a:lnTo>
                <a:lnTo>
                  <a:pt x="0" y="4085981"/>
                </a:lnTo>
                <a:lnTo>
                  <a:pt x="2747335" y="4085981"/>
                </a:lnTo>
                <a:lnTo>
                  <a:pt x="4069817" y="1333748"/>
                </a:lnTo>
                <a:close/>
              </a:path>
            </a:pathLst>
          </a:custGeom>
          <a:solidFill>
            <a:schemeClr val="accent1"/>
          </a:solidFill>
          <a:ln w="48887" cap="flat">
            <a:noFill/>
            <a:prstDash val="solid"/>
            <a:miter/>
          </a:ln>
        </p:spPr>
        <p:txBody>
          <a:bodyPr rtlCol="0" anchor="ctr"/>
          <a:lstStyle/>
          <a:p>
            <a:endParaRPr lang="de-CH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AAAF0EA2-C0BA-ED38-31AE-F9FD50E0B61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10162181" y="152341"/>
            <a:ext cx="1749733" cy="1186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797291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Bildplatzhalter 25">
            <a:extLst>
              <a:ext uri="{FF2B5EF4-FFF2-40B4-BE49-F238E27FC236}">
                <a16:creationId xmlns:a16="http://schemas.microsoft.com/office/drawing/2014/main" id="{910BBC92-4483-4B18-86CA-FDA37274A52C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" y="1"/>
            <a:ext cx="12192000" cy="5212057"/>
          </a:xfrm>
          <a:custGeom>
            <a:avLst/>
            <a:gdLst>
              <a:gd name="connsiteX0" fmla="*/ 0 w 12192000"/>
              <a:gd name="connsiteY0" fmla="*/ 0 h 5212057"/>
              <a:gd name="connsiteX1" fmla="*/ 9710983 w 12192000"/>
              <a:gd name="connsiteY1" fmla="*/ 0 h 5212057"/>
              <a:gd name="connsiteX2" fmla="*/ 9801493 w 12192000"/>
              <a:gd name="connsiteY2" fmla="*/ 1182484 h 5212057"/>
              <a:gd name="connsiteX3" fmla="*/ 12192000 w 12192000"/>
              <a:gd name="connsiteY3" fmla="*/ 2113919 h 5212057"/>
              <a:gd name="connsiteX4" fmla="*/ 12192000 w 12192000"/>
              <a:gd name="connsiteY4" fmla="*/ 5212057 h 5212057"/>
              <a:gd name="connsiteX5" fmla="*/ 2891117 w 12192000"/>
              <a:gd name="connsiteY5" fmla="*/ 4695743 h 5212057"/>
              <a:gd name="connsiteX6" fmla="*/ 0 w 12192000"/>
              <a:gd name="connsiteY6" fmla="*/ 4519664 h 52120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5212057">
                <a:moveTo>
                  <a:pt x="0" y="0"/>
                </a:moveTo>
                <a:lnTo>
                  <a:pt x="9710983" y="0"/>
                </a:lnTo>
                <a:lnTo>
                  <a:pt x="9801493" y="1182484"/>
                </a:lnTo>
                <a:lnTo>
                  <a:pt x="12192000" y="2113919"/>
                </a:lnTo>
                <a:lnTo>
                  <a:pt x="12192000" y="5212057"/>
                </a:lnTo>
                <a:lnTo>
                  <a:pt x="2891117" y="4695743"/>
                </a:lnTo>
                <a:lnTo>
                  <a:pt x="0" y="4519664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de-CH" dirty="0"/>
              <a:t>Bild auf Platzhalter ziehen oder durch Klicken</a:t>
            </a:r>
          </a:p>
          <a:p>
            <a:r>
              <a:rPr lang="de-CH" dirty="0"/>
              <a:t>auf Symbol hinzufügen</a:t>
            </a:r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2D3192A1-31FB-44C8-8068-1D9A02AE54DD}"/>
              </a:ext>
            </a:extLst>
          </p:cNvPr>
          <p:cNvSpPr/>
          <p:nvPr userDrawn="1"/>
        </p:nvSpPr>
        <p:spPr>
          <a:xfrm>
            <a:off x="-35958" y="4520269"/>
            <a:ext cx="4178588" cy="2349658"/>
          </a:xfrm>
          <a:custGeom>
            <a:avLst/>
            <a:gdLst>
              <a:gd name="connsiteX0" fmla="*/ 0 w 1872661"/>
              <a:gd name="connsiteY0" fmla="*/ 0 h 2715370"/>
              <a:gd name="connsiteX1" fmla="*/ 1872661 w 1872661"/>
              <a:gd name="connsiteY1" fmla="*/ 0 h 2715370"/>
              <a:gd name="connsiteX2" fmla="*/ 1872661 w 1872661"/>
              <a:gd name="connsiteY2" fmla="*/ 2715370 h 2715370"/>
              <a:gd name="connsiteX3" fmla="*/ 0 w 1872661"/>
              <a:gd name="connsiteY3" fmla="*/ 2715370 h 2715370"/>
              <a:gd name="connsiteX4" fmla="*/ 0 w 1872661"/>
              <a:gd name="connsiteY4" fmla="*/ 0 h 2715370"/>
              <a:gd name="connsiteX0" fmla="*/ 0 w 1872661"/>
              <a:gd name="connsiteY0" fmla="*/ 0 h 2715370"/>
              <a:gd name="connsiteX1" fmla="*/ 1618219 w 1872661"/>
              <a:gd name="connsiteY1" fmla="*/ 71562 h 2715370"/>
              <a:gd name="connsiteX2" fmla="*/ 1872661 w 1872661"/>
              <a:gd name="connsiteY2" fmla="*/ 2715370 h 2715370"/>
              <a:gd name="connsiteX3" fmla="*/ 0 w 1872661"/>
              <a:gd name="connsiteY3" fmla="*/ 2715370 h 2715370"/>
              <a:gd name="connsiteX4" fmla="*/ 0 w 1872661"/>
              <a:gd name="connsiteY4" fmla="*/ 0 h 2715370"/>
              <a:gd name="connsiteX0" fmla="*/ 0 w 1880613"/>
              <a:gd name="connsiteY0" fmla="*/ 0 h 2866445"/>
              <a:gd name="connsiteX1" fmla="*/ 1626171 w 1880613"/>
              <a:gd name="connsiteY1" fmla="*/ 222637 h 2866445"/>
              <a:gd name="connsiteX2" fmla="*/ 1880613 w 1880613"/>
              <a:gd name="connsiteY2" fmla="*/ 2866445 h 2866445"/>
              <a:gd name="connsiteX3" fmla="*/ 7952 w 1880613"/>
              <a:gd name="connsiteY3" fmla="*/ 2866445 h 2866445"/>
              <a:gd name="connsiteX4" fmla="*/ 0 w 1880613"/>
              <a:gd name="connsiteY4" fmla="*/ 0 h 2866445"/>
              <a:gd name="connsiteX0" fmla="*/ 0 w 1880613"/>
              <a:gd name="connsiteY0" fmla="*/ 0 h 2866445"/>
              <a:gd name="connsiteX1" fmla="*/ 1300168 w 1880613"/>
              <a:gd name="connsiteY1" fmla="*/ 564543 h 2866445"/>
              <a:gd name="connsiteX2" fmla="*/ 1880613 w 1880613"/>
              <a:gd name="connsiteY2" fmla="*/ 2866445 h 2866445"/>
              <a:gd name="connsiteX3" fmla="*/ 7952 w 1880613"/>
              <a:gd name="connsiteY3" fmla="*/ 2866445 h 2866445"/>
              <a:gd name="connsiteX4" fmla="*/ 0 w 1880613"/>
              <a:gd name="connsiteY4" fmla="*/ 0 h 2866445"/>
              <a:gd name="connsiteX0" fmla="*/ 0 w 1896515"/>
              <a:gd name="connsiteY0" fmla="*/ 0 h 2381416"/>
              <a:gd name="connsiteX1" fmla="*/ 1316070 w 1896515"/>
              <a:gd name="connsiteY1" fmla="*/ 79514 h 2381416"/>
              <a:gd name="connsiteX2" fmla="*/ 1896515 w 1896515"/>
              <a:gd name="connsiteY2" fmla="*/ 2381416 h 2381416"/>
              <a:gd name="connsiteX3" fmla="*/ 23854 w 1896515"/>
              <a:gd name="connsiteY3" fmla="*/ 2381416 h 2381416"/>
              <a:gd name="connsiteX4" fmla="*/ 0 w 1896515"/>
              <a:gd name="connsiteY4" fmla="*/ 0 h 2381416"/>
              <a:gd name="connsiteX0" fmla="*/ 0 w 4162637"/>
              <a:gd name="connsiteY0" fmla="*/ 0 h 2381416"/>
              <a:gd name="connsiteX1" fmla="*/ 4162637 w 4162637"/>
              <a:gd name="connsiteY1" fmla="*/ 262394 h 2381416"/>
              <a:gd name="connsiteX2" fmla="*/ 1896515 w 4162637"/>
              <a:gd name="connsiteY2" fmla="*/ 2381416 h 2381416"/>
              <a:gd name="connsiteX3" fmla="*/ 23854 w 4162637"/>
              <a:gd name="connsiteY3" fmla="*/ 2381416 h 2381416"/>
              <a:gd name="connsiteX4" fmla="*/ 0 w 4162637"/>
              <a:gd name="connsiteY4" fmla="*/ 0 h 2381416"/>
              <a:gd name="connsiteX0" fmla="*/ 0 w 4202394"/>
              <a:gd name="connsiteY0" fmla="*/ 0 h 2333709"/>
              <a:gd name="connsiteX1" fmla="*/ 4202394 w 4202394"/>
              <a:gd name="connsiteY1" fmla="*/ 214687 h 2333709"/>
              <a:gd name="connsiteX2" fmla="*/ 1936272 w 4202394"/>
              <a:gd name="connsiteY2" fmla="*/ 2333709 h 2333709"/>
              <a:gd name="connsiteX3" fmla="*/ 63611 w 4202394"/>
              <a:gd name="connsiteY3" fmla="*/ 2333709 h 2333709"/>
              <a:gd name="connsiteX4" fmla="*/ 0 w 4202394"/>
              <a:gd name="connsiteY4" fmla="*/ 0 h 2333709"/>
              <a:gd name="connsiteX0" fmla="*/ 765 w 4139549"/>
              <a:gd name="connsiteY0" fmla="*/ 0 h 2325758"/>
              <a:gd name="connsiteX1" fmla="*/ 4139549 w 4139549"/>
              <a:gd name="connsiteY1" fmla="*/ 206736 h 2325758"/>
              <a:gd name="connsiteX2" fmla="*/ 1873427 w 4139549"/>
              <a:gd name="connsiteY2" fmla="*/ 2325758 h 2325758"/>
              <a:gd name="connsiteX3" fmla="*/ 766 w 4139549"/>
              <a:gd name="connsiteY3" fmla="*/ 2325758 h 2325758"/>
              <a:gd name="connsiteX4" fmla="*/ 765 w 4139549"/>
              <a:gd name="connsiteY4" fmla="*/ 0 h 2325758"/>
              <a:gd name="connsiteX0" fmla="*/ 765 w 4147501"/>
              <a:gd name="connsiteY0" fmla="*/ 0 h 2325758"/>
              <a:gd name="connsiteX1" fmla="*/ 4147501 w 4147501"/>
              <a:gd name="connsiteY1" fmla="*/ 230590 h 2325758"/>
              <a:gd name="connsiteX2" fmla="*/ 1873427 w 4147501"/>
              <a:gd name="connsiteY2" fmla="*/ 2325758 h 2325758"/>
              <a:gd name="connsiteX3" fmla="*/ 766 w 4147501"/>
              <a:gd name="connsiteY3" fmla="*/ 2325758 h 2325758"/>
              <a:gd name="connsiteX4" fmla="*/ 765 w 4147501"/>
              <a:gd name="connsiteY4" fmla="*/ 0 h 2325758"/>
              <a:gd name="connsiteX0" fmla="*/ 0 w 4162639"/>
              <a:gd name="connsiteY0" fmla="*/ 0 h 2333709"/>
              <a:gd name="connsiteX1" fmla="*/ 4162639 w 4162639"/>
              <a:gd name="connsiteY1" fmla="*/ 238541 h 2333709"/>
              <a:gd name="connsiteX2" fmla="*/ 1888565 w 4162639"/>
              <a:gd name="connsiteY2" fmla="*/ 2333709 h 2333709"/>
              <a:gd name="connsiteX3" fmla="*/ 15904 w 4162639"/>
              <a:gd name="connsiteY3" fmla="*/ 2333709 h 2333709"/>
              <a:gd name="connsiteX4" fmla="*/ 0 w 4162639"/>
              <a:gd name="connsiteY4" fmla="*/ 0 h 2333709"/>
              <a:gd name="connsiteX0" fmla="*/ 0 w 4178588"/>
              <a:gd name="connsiteY0" fmla="*/ 0 h 2349658"/>
              <a:gd name="connsiteX1" fmla="*/ 4178588 w 4178588"/>
              <a:gd name="connsiteY1" fmla="*/ 254490 h 2349658"/>
              <a:gd name="connsiteX2" fmla="*/ 1904514 w 4178588"/>
              <a:gd name="connsiteY2" fmla="*/ 2349658 h 2349658"/>
              <a:gd name="connsiteX3" fmla="*/ 31853 w 4178588"/>
              <a:gd name="connsiteY3" fmla="*/ 2349658 h 2349658"/>
              <a:gd name="connsiteX4" fmla="*/ 0 w 4178588"/>
              <a:gd name="connsiteY4" fmla="*/ 0 h 2349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78588" h="2349658">
                <a:moveTo>
                  <a:pt x="0" y="0"/>
                </a:moveTo>
                <a:lnTo>
                  <a:pt x="4178588" y="254490"/>
                </a:lnTo>
                <a:lnTo>
                  <a:pt x="1904514" y="2349658"/>
                </a:lnTo>
                <a:lnTo>
                  <a:pt x="31853" y="2349658"/>
                </a:lnTo>
                <a:cubicBezTo>
                  <a:pt x="29202" y="1394176"/>
                  <a:pt x="2651" y="955482"/>
                  <a:pt x="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2" name="Rechteck 1">
            <a:extLst>
              <a:ext uri="{FF2B5EF4-FFF2-40B4-BE49-F238E27FC236}">
                <a16:creationId xmlns:a16="http://schemas.microsoft.com/office/drawing/2014/main" id="{271C5696-9648-43A4-BF24-731865EA8B56}"/>
              </a:ext>
            </a:extLst>
          </p:cNvPr>
          <p:cNvSpPr/>
          <p:nvPr userDrawn="1"/>
        </p:nvSpPr>
        <p:spPr>
          <a:xfrm>
            <a:off x="891748" y="4575976"/>
            <a:ext cx="11324107" cy="2297926"/>
          </a:xfrm>
          <a:custGeom>
            <a:avLst/>
            <a:gdLst>
              <a:gd name="connsiteX0" fmla="*/ 0 w 11053762"/>
              <a:gd name="connsiteY0" fmla="*/ 0 h 1852654"/>
              <a:gd name="connsiteX1" fmla="*/ 11053762 w 11053762"/>
              <a:gd name="connsiteY1" fmla="*/ 0 h 1852654"/>
              <a:gd name="connsiteX2" fmla="*/ 11053762 w 11053762"/>
              <a:gd name="connsiteY2" fmla="*/ 1852654 h 1852654"/>
              <a:gd name="connsiteX3" fmla="*/ 0 w 11053762"/>
              <a:gd name="connsiteY3" fmla="*/ 1852654 h 1852654"/>
              <a:gd name="connsiteX4" fmla="*/ 0 w 11053762"/>
              <a:gd name="connsiteY4" fmla="*/ 0 h 1852654"/>
              <a:gd name="connsiteX0" fmla="*/ 0 w 11053762"/>
              <a:gd name="connsiteY0" fmla="*/ 0 h 1860605"/>
              <a:gd name="connsiteX1" fmla="*/ 11053762 w 11053762"/>
              <a:gd name="connsiteY1" fmla="*/ 0 h 1860605"/>
              <a:gd name="connsiteX2" fmla="*/ 11053762 w 11053762"/>
              <a:gd name="connsiteY2" fmla="*/ 1852654 h 1860605"/>
              <a:gd name="connsiteX3" fmla="*/ 620202 w 11053762"/>
              <a:gd name="connsiteY3" fmla="*/ 1860605 h 1860605"/>
              <a:gd name="connsiteX4" fmla="*/ 0 w 11053762"/>
              <a:gd name="connsiteY4" fmla="*/ 0 h 1860605"/>
              <a:gd name="connsiteX0" fmla="*/ 0 w 11061713"/>
              <a:gd name="connsiteY0" fmla="*/ 0 h 1860605"/>
              <a:gd name="connsiteX1" fmla="*/ 11061713 w 11061713"/>
              <a:gd name="connsiteY1" fmla="*/ 556591 h 1860605"/>
              <a:gd name="connsiteX2" fmla="*/ 11053762 w 11061713"/>
              <a:gd name="connsiteY2" fmla="*/ 1852654 h 1860605"/>
              <a:gd name="connsiteX3" fmla="*/ 620202 w 11061713"/>
              <a:gd name="connsiteY3" fmla="*/ 1860605 h 1860605"/>
              <a:gd name="connsiteX4" fmla="*/ 0 w 11061713"/>
              <a:gd name="connsiteY4" fmla="*/ 0 h 1860605"/>
              <a:gd name="connsiteX0" fmla="*/ 0 w 11061713"/>
              <a:gd name="connsiteY0" fmla="*/ 0 h 2711394"/>
              <a:gd name="connsiteX1" fmla="*/ 11061713 w 11061713"/>
              <a:gd name="connsiteY1" fmla="*/ 1407380 h 2711394"/>
              <a:gd name="connsiteX2" fmla="*/ 11053762 w 11061713"/>
              <a:gd name="connsiteY2" fmla="*/ 2703443 h 2711394"/>
              <a:gd name="connsiteX3" fmla="*/ 620202 w 11061713"/>
              <a:gd name="connsiteY3" fmla="*/ 2711394 h 2711394"/>
              <a:gd name="connsiteX4" fmla="*/ 0 w 11061713"/>
              <a:gd name="connsiteY4" fmla="*/ 0 h 2711394"/>
              <a:gd name="connsiteX0" fmla="*/ 0 w 11054526"/>
              <a:gd name="connsiteY0" fmla="*/ 0 h 2711394"/>
              <a:gd name="connsiteX1" fmla="*/ 11053762 w 11054526"/>
              <a:gd name="connsiteY1" fmla="*/ 1152938 h 2711394"/>
              <a:gd name="connsiteX2" fmla="*/ 11053762 w 11054526"/>
              <a:gd name="connsiteY2" fmla="*/ 2703443 h 2711394"/>
              <a:gd name="connsiteX3" fmla="*/ 620202 w 11054526"/>
              <a:gd name="connsiteY3" fmla="*/ 2711394 h 2711394"/>
              <a:gd name="connsiteX4" fmla="*/ 0 w 11054526"/>
              <a:gd name="connsiteY4" fmla="*/ 0 h 2711394"/>
              <a:gd name="connsiteX0" fmla="*/ 0 w 10975013"/>
              <a:gd name="connsiteY0" fmla="*/ 0 h 2297926"/>
              <a:gd name="connsiteX1" fmla="*/ 10974249 w 10975013"/>
              <a:gd name="connsiteY1" fmla="*/ 739470 h 2297926"/>
              <a:gd name="connsiteX2" fmla="*/ 10974249 w 10975013"/>
              <a:gd name="connsiteY2" fmla="*/ 2289975 h 2297926"/>
              <a:gd name="connsiteX3" fmla="*/ 540689 w 10975013"/>
              <a:gd name="connsiteY3" fmla="*/ 2297926 h 2297926"/>
              <a:gd name="connsiteX4" fmla="*/ 0 w 10975013"/>
              <a:gd name="connsiteY4" fmla="*/ 0 h 2297926"/>
              <a:gd name="connsiteX0" fmla="*/ 0 w 10974601"/>
              <a:gd name="connsiteY0" fmla="*/ 0 h 2297926"/>
              <a:gd name="connsiteX1" fmla="*/ 10966298 w 10974601"/>
              <a:gd name="connsiteY1" fmla="*/ 628152 h 2297926"/>
              <a:gd name="connsiteX2" fmla="*/ 10974249 w 10974601"/>
              <a:gd name="connsiteY2" fmla="*/ 2289975 h 2297926"/>
              <a:gd name="connsiteX3" fmla="*/ 540689 w 10974601"/>
              <a:gd name="connsiteY3" fmla="*/ 2297926 h 2297926"/>
              <a:gd name="connsiteX4" fmla="*/ 0 w 10974601"/>
              <a:gd name="connsiteY4" fmla="*/ 0 h 2297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74601" h="2297926">
                <a:moveTo>
                  <a:pt x="0" y="0"/>
                </a:moveTo>
                <a:lnTo>
                  <a:pt x="10966298" y="628152"/>
                </a:lnTo>
                <a:cubicBezTo>
                  <a:pt x="10963648" y="1060173"/>
                  <a:pt x="10976899" y="1857954"/>
                  <a:pt x="10974249" y="2289975"/>
                </a:cubicBezTo>
                <a:lnTo>
                  <a:pt x="540689" y="2297926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44" name="Grafik 15">
            <a:extLst>
              <a:ext uri="{FF2B5EF4-FFF2-40B4-BE49-F238E27FC236}">
                <a16:creationId xmlns:a16="http://schemas.microsoft.com/office/drawing/2014/main" id="{C55997DD-C665-4271-9FBF-5EE7F9078BA5}"/>
              </a:ext>
            </a:extLst>
          </p:cNvPr>
          <p:cNvSpPr/>
          <p:nvPr userDrawn="1"/>
        </p:nvSpPr>
        <p:spPr>
          <a:xfrm rot="5137378">
            <a:off x="9741871" y="-1725619"/>
            <a:ext cx="4069817" cy="4085980"/>
          </a:xfrm>
          <a:custGeom>
            <a:avLst/>
            <a:gdLst>
              <a:gd name="connsiteX0" fmla="*/ 4069817 w 4069817"/>
              <a:gd name="connsiteY0" fmla="*/ 1333748 h 4085980"/>
              <a:gd name="connsiteX1" fmla="*/ 2752233 w 4069817"/>
              <a:gd name="connsiteY1" fmla="*/ 0 h 4085980"/>
              <a:gd name="connsiteX2" fmla="*/ 0 w 4069817"/>
              <a:gd name="connsiteY2" fmla="*/ 1354320 h 4085980"/>
              <a:gd name="connsiteX3" fmla="*/ 0 w 4069817"/>
              <a:gd name="connsiteY3" fmla="*/ 4085981 h 4085980"/>
              <a:gd name="connsiteX4" fmla="*/ 2747335 w 4069817"/>
              <a:gd name="connsiteY4" fmla="*/ 4085981 h 4085980"/>
              <a:gd name="connsiteX5" fmla="*/ 4069817 w 4069817"/>
              <a:gd name="connsiteY5" fmla="*/ 1333748 h 40859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69817" h="4085980">
                <a:moveTo>
                  <a:pt x="4069817" y="1333748"/>
                </a:moveTo>
                <a:lnTo>
                  <a:pt x="2752233" y="0"/>
                </a:lnTo>
                <a:lnTo>
                  <a:pt x="0" y="1354320"/>
                </a:lnTo>
                <a:lnTo>
                  <a:pt x="0" y="4085981"/>
                </a:lnTo>
                <a:lnTo>
                  <a:pt x="2747335" y="4085981"/>
                </a:lnTo>
                <a:lnTo>
                  <a:pt x="4069817" y="1333748"/>
                </a:lnTo>
                <a:close/>
              </a:path>
            </a:pathLst>
          </a:custGeom>
          <a:solidFill>
            <a:schemeClr val="bg1"/>
          </a:solidFill>
          <a:ln w="48887" cap="flat">
            <a:noFill/>
            <a:prstDash val="solid"/>
            <a:miter/>
          </a:ln>
        </p:spPr>
        <p:txBody>
          <a:bodyPr rtlCol="0" anchor="ctr"/>
          <a:lstStyle/>
          <a:p>
            <a:endParaRPr lang="de-CH"/>
          </a:p>
        </p:txBody>
      </p:sp>
      <p:sp>
        <p:nvSpPr>
          <p:cNvPr id="22" name="Textplatzhalter 3">
            <a:extLst>
              <a:ext uri="{FF2B5EF4-FFF2-40B4-BE49-F238E27FC236}">
                <a16:creationId xmlns:a16="http://schemas.microsoft.com/office/drawing/2014/main" id="{E34617A8-2F7D-4479-B074-1187D5D6295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480142" y="5881788"/>
            <a:ext cx="10163709" cy="748648"/>
          </a:xfrm>
          <a:prstGeom prst="rect">
            <a:avLst/>
          </a:prstGeom>
          <a:effectLst/>
        </p:spPr>
        <p:txBody>
          <a:bodyPr>
            <a:noAutofit/>
          </a:bodyPr>
          <a:lstStyle>
            <a:lvl1pPr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Untertitel</a:t>
            </a:r>
            <a:endParaRPr lang="de-CH" dirty="0"/>
          </a:p>
        </p:txBody>
      </p:sp>
      <p:sp>
        <p:nvSpPr>
          <p:cNvPr id="45" name="Textplatzhalter 14">
            <a:extLst>
              <a:ext uri="{FF2B5EF4-FFF2-40B4-BE49-F238E27FC236}">
                <a16:creationId xmlns:a16="http://schemas.microsoft.com/office/drawing/2014/main" id="{0DE5626D-634A-4599-8D1A-3F4BD0C8136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80143" y="5152445"/>
            <a:ext cx="10163709" cy="652007"/>
          </a:xfrm>
          <a:prstGeom prst="rect">
            <a:avLst/>
          </a:prstGeom>
          <a:noFill/>
          <a:effectLst/>
        </p:spPr>
        <p:txBody>
          <a:bodyPr/>
          <a:lstStyle>
            <a:lvl1pPr>
              <a:defRPr sz="4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Titel</a:t>
            </a:r>
            <a:endParaRPr lang="de-CH" dirty="0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7CC1B876-53B7-1675-8380-F9F3AC4829C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9989315" y="159840"/>
            <a:ext cx="2021867" cy="1040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9587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nks Text, rechts Bild gro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platzhalter 2">
            <a:extLst>
              <a:ext uri="{FF2B5EF4-FFF2-40B4-BE49-F238E27FC236}">
                <a16:creationId xmlns:a16="http://schemas.microsoft.com/office/drawing/2014/main" id="{721CD7C3-CFC5-4B60-913F-F125A675CF7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32812" y="489877"/>
            <a:ext cx="4742473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6" name="Textplatzhalter 2">
            <a:extLst>
              <a:ext uri="{FF2B5EF4-FFF2-40B4-BE49-F238E27FC236}">
                <a16:creationId xmlns:a16="http://schemas.microsoft.com/office/drawing/2014/main" id="{C89786FA-3C61-41EB-A248-9DC0F3A6FF1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2811" y="907136"/>
            <a:ext cx="4742473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sp>
        <p:nvSpPr>
          <p:cNvPr id="2" name="Rechteck 1">
            <a:extLst>
              <a:ext uri="{FF2B5EF4-FFF2-40B4-BE49-F238E27FC236}">
                <a16:creationId xmlns:a16="http://schemas.microsoft.com/office/drawing/2014/main" id="{12128101-DD14-45C7-800C-337DE23A5A31}"/>
              </a:ext>
            </a:extLst>
          </p:cNvPr>
          <p:cNvSpPr/>
          <p:nvPr userDrawn="1"/>
        </p:nvSpPr>
        <p:spPr>
          <a:xfrm rot="731324">
            <a:off x="4946936" y="-190133"/>
            <a:ext cx="141445" cy="7267515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52400" dist="38100" dir="8100000" algn="t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0" name="Bildplatzhalter 9">
            <a:extLst>
              <a:ext uri="{FF2B5EF4-FFF2-40B4-BE49-F238E27FC236}">
                <a16:creationId xmlns:a16="http://schemas.microsoft.com/office/drawing/2014/main" id="{B4257166-8A79-4362-81F2-40A47645299C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314686" y="0"/>
            <a:ext cx="7877312" cy="6858000"/>
          </a:xfrm>
          <a:custGeom>
            <a:avLst/>
            <a:gdLst>
              <a:gd name="connsiteX0" fmla="*/ 1485612 w 7877312"/>
              <a:gd name="connsiteY0" fmla="*/ 0 h 6848810"/>
              <a:gd name="connsiteX1" fmla="*/ 7877312 w 7877312"/>
              <a:gd name="connsiteY1" fmla="*/ 0 h 6848810"/>
              <a:gd name="connsiteX2" fmla="*/ 7877312 w 7877312"/>
              <a:gd name="connsiteY2" fmla="*/ 6848810 h 6848810"/>
              <a:gd name="connsiteX3" fmla="*/ 0 w 7877312"/>
              <a:gd name="connsiteY3" fmla="*/ 6848810 h 6848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77312" h="6848810">
                <a:moveTo>
                  <a:pt x="1485612" y="0"/>
                </a:moveTo>
                <a:lnTo>
                  <a:pt x="7877312" y="0"/>
                </a:lnTo>
                <a:lnTo>
                  <a:pt x="7877312" y="6848810"/>
                </a:lnTo>
                <a:lnTo>
                  <a:pt x="0" y="684881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anchor="ctr">
            <a:noAutofit/>
          </a:bodyPr>
          <a:lstStyle>
            <a:lvl1pPr algn="ctr">
              <a:defRPr/>
            </a:lvl1pPr>
          </a:lstStyle>
          <a:p>
            <a:r>
              <a:rPr lang="de-DE"/>
              <a:t>Bild auf Platzhalter </a:t>
            </a:r>
          </a:p>
          <a:p>
            <a:r>
              <a:rPr lang="de-DE"/>
              <a:t>ziehen oder durch </a:t>
            </a:r>
          </a:p>
          <a:p>
            <a:r>
              <a:rPr lang="de-DE"/>
              <a:t>Klicken auf Symbol hinzufügen    </a:t>
            </a:r>
          </a:p>
        </p:txBody>
      </p:sp>
      <p:sp>
        <p:nvSpPr>
          <p:cNvPr id="8" name="Textplatzhalter 2">
            <a:extLst>
              <a:ext uri="{FF2B5EF4-FFF2-40B4-BE49-F238E27FC236}">
                <a16:creationId xmlns:a16="http://schemas.microsoft.com/office/drawing/2014/main" id="{2DD3A665-F715-4AF9-949A-B33D8C66070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32810" y="1581850"/>
            <a:ext cx="4198679" cy="489586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264290788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nks Text, rechts Bild kle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fik 17">
            <a:extLst>
              <a:ext uri="{FF2B5EF4-FFF2-40B4-BE49-F238E27FC236}">
                <a16:creationId xmlns:a16="http://schemas.microsoft.com/office/drawing/2014/main" id="{F810522A-58FA-4109-84E0-E2019DF660D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46197">
            <a:off x="5862855" y="5559200"/>
            <a:ext cx="2857853" cy="2857853"/>
          </a:xfrm>
          <a:prstGeom prst="rect">
            <a:avLst/>
          </a:prstGeom>
        </p:spPr>
      </p:pic>
      <p:pic>
        <p:nvPicPr>
          <p:cNvPr id="19" name="Grafik 18">
            <a:extLst>
              <a:ext uri="{FF2B5EF4-FFF2-40B4-BE49-F238E27FC236}">
                <a16:creationId xmlns:a16="http://schemas.microsoft.com/office/drawing/2014/main" id="{342E000A-6464-494F-A194-270ABEC41D1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797307">
            <a:off x="8558873" y="-360384"/>
            <a:ext cx="2136107" cy="2136107"/>
          </a:xfrm>
          <a:prstGeom prst="rect">
            <a:avLst/>
          </a:prstGeom>
        </p:spPr>
      </p:pic>
      <p:sp>
        <p:nvSpPr>
          <p:cNvPr id="12" name="Textplatzhalter 2">
            <a:extLst>
              <a:ext uri="{FF2B5EF4-FFF2-40B4-BE49-F238E27FC236}">
                <a16:creationId xmlns:a16="http://schemas.microsoft.com/office/drawing/2014/main" id="{81E7E078-2460-4E28-BF70-B58D664AA19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32812" y="489877"/>
            <a:ext cx="4742473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3" name="Textplatzhalter 2">
            <a:extLst>
              <a:ext uri="{FF2B5EF4-FFF2-40B4-BE49-F238E27FC236}">
                <a16:creationId xmlns:a16="http://schemas.microsoft.com/office/drawing/2014/main" id="{F04F13D2-4D98-4A83-88C4-A60B4915B0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2811" y="907136"/>
            <a:ext cx="4742473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sp>
        <p:nvSpPr>
          <p:cNvPr id="17" name="Rechteck 16">
            <a:extLst>
              <a:ext uri="{FF2B5EF4-FFF2-40B4-BE49-F238E27FC236}">
                <a16:creationId xmlns:a16="http://schemas.microsoft.com/office/drawing/2014/main" id="{CCE1D04F-8E9F-4AAE-8404-4403C977AD1B}"/>
              </a:ext>
            </a:extLst>
          </p:cNvPr>
          <p:cNvSpPr/>
          <p:nvPr userDrawn="1"/>
        </p:nvSpPr>
        <p:spPr>
          <a:xfrm rot="833300">
            <a:off x="8499761" y="-190133"/>
            <a:ext cx="141445" cy="7267515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52400" dist="38100" dir="8100000" algn="t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4" name="Bildplatzhalter 13">
            <a:extLst>
              <a:ext uri="{FF2B5EF4-FFF2-40B4-BE49-F238E27FC236}">
                <a16:creationId xmlns:a16="http://schemas.microsoft.com/office/drawing/2014/main" id="{079311C2-B2C7-42BE-8E47-617DF0645B5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7781116" y="-9190"/>
            <a:ext cx="4410882" cy="6867190"/>
          </a:xfrm>
          <a:custGeom>
            <a:avLst/>
            <a:gdLst>
              <a:gd name="connsiteX0" fmla="*/ 1679891 w 4410882"/>
              <a:gd name="connsiteY0" fmla="*/ 0 h 6858000"/>
              <a:gd name="connsiteX1" fmla="*/ 4410882 w 4410882"/>
              <a:gd name="connsiteY1" fmla="*/ 0 h 6858000"/>
              <a:gd name="connsiteX2" fmla="*/ 4410882 w 4410882"/>
              <a:gd name="connsiteY2" fmla="*/ 6858000 h 6858000"/>
              <a:gd name="connsiteX3" fmla="*/ 0 w 441088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10882" h="6858000">
                <a:moveTo>
                  <a:pt x="1679891" y="0"/>
                </a:moveTo>
                <a:lnTo>
                  <a:pt x="4410882" y="0"/>
                </a:lnTo>
                <a:lnTo>
                  <a:pt x="441088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anchor="ctr">
            <a:noAutofit/>
          </a:bodyPr>
          <a:lstStyle>
            <a:lvl1pPr algn="ctr">
              <a:defRPr sz="1800"/>
            </a:lvl1pPr>
          </a:lstStyle>
          <a:p>
            <a:r>
              <a:rPr lang="de-DE"/>
              <a:t>Bild auf Platzhalter </a:t>
            </a:r>
          </a:p>
          <a:p>
            <a:r>
              <a:rPr lang="de-DE"/>
              <a:t>ziehen oder durch </a:t>
            </a:r>
          </a:p>
          <a:p>
            <a:r>
              <a:rPr lang="de-DE"/>
              <a:t>Klicken auf Symbol </a:t>
            </a:r>
          </a:p>
          <a:p>
            <a:r>
              <a:rPr lang="de-DE"/>
              <a:t>hinzufügen    </a:t>
            </a:r>
          </a:p>
        </p:txBody>
      </p:sp>
      <p:sp>
        <p:nvSpPr>
          <p:cNvPr id="10" name="Textplatzhalter 2">
            <a:extLst>
              <a:ext uri="{FF2B5EF4-FFF2-40B4-BE49-F238E27FC236}">
                <a16:creationId xmlns:a16="http://schemas.microsoft.com/office/drawing/2014/main" id="{3858738B-E892-4FF5-B278-295ABC5C727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32810" y="1581850"/>
            <a:ext cx="7248303" cy="487877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512825840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nks Bulletpoints, rechts Bild gro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 7">
            <a:extLst>
              <a:ext uri="{FF2B5EF4-FFF2-40B4-BE49-F238E27FC236}">
                <a16:creationId xmlns:a16="http://schemas.microsoft.com/office/drawing/2014/main" id="{70854699-2D07-44F3-BFD5-C7A004A5BD1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897046">
            <a:off x="720453" y="2178787"/>
            <a:ext cx="2857853" cy="2857853"/>
          </a:xfrm>
          <a:prstGeom prst="rect">
            <a:avLst/>
          </a:prstGeom>
        </p:spPr>
      </p:pic>
      <p:sp>
        <p:nvSpPr>
          <p:cNvPr id="9" name="Textplatzhalter 2">
            <a:extLst>
              <a:ext uri="{FF2B5EF4-FFF2-40B4-BE49-F238E27FC236}">
                <a16:creationId xmlns:a16="http://schemas.microsoft.com/office/drawing/2014/main" id="{D4B73A6D-9D29-41DF-8A3D-BFC92FEFE7D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32812" y="489877"/>
            <a:ext cx="4742473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0" name="Textplatzhalter 2">
            <a:extLst>
              <a:ext uri="{FF2B5EF4-FFF2-40B4-BE49-F238E27FC236}">
                <a16:creationId xmlns:a16="http://schemas.microsoft.com/office/drawing/2014/main" id="{F62B3164-FB37-4463-AD3E-D08378C4383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2811" y="907136"/>
            <a:ext cx="4742473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sp>
        <p:nvSpPr>
          <p:cNvPr id="16" name="Rechteck 15">
            <a:extLst>
              <a:ext uri="{FF2B5EF4-FFF2-40B4-BE49-F238E27FC236}">
                <a16:creationId xmlns:a16="http://schemas.microsoft.com/office/drawing/2014/main" id="{5FCC4EEA-7E9E-4CA7-B63A-3B605D0415E3}"/>
              </a:ext>
            </a:extLst>
          </p:cNvPr>
          <p:cNvSpPr/>
          <p:nvPr userDrawn="1"/>
        </p:nvSpPr>
        <p:spPr>
          <a:xfrm rot="731324">
            <a:off x="4946936" y="-190133"/>
            <a:ext cx="141445" cy="7267515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52400" dist="38100" dir="8100000" algn="t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3" name="Bildplatzhalter 12">
            <a:extLst>
              <a:ext uri="{FF2B5EF4-FFF2-40B4-BE49-F238E27FC236}">
                <a16:creationId xmlns:a16="http://schemas.microsoft.com/office/drawing/2014/main" id="{B8C82EC1-307D-426F-871C-D21259282BB1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314686" y="0"/>
            <a:ext cx="7877312" cy="6858000"/>
          </a:xfrm>
          <a:custGeom>
            <a:avLst/>
            <a:gdLst>
              <a:gd name="connsiteX0" fmla="*/ 1485612 w 7877312"/>
              <a:gd name="connsiteY0" fmla="*/ 0 h 6848810"/>
              <a:gd name="connsiteX1" fmla="*/ 7877312 w 7877312"/>
              <a:gd name="connsiteY1" fmla="*/ 0 h 6848810"/>
              <a:gd name="connsiteX2" fmla="*/ 7877312 w 7877312"/>
              <a:gd name="connsiteY2" fmla="*/ 6848810 h 6848810"/>
              <a:gd name="connsiteX3" fmla="*/ 0 w 7877312"/>
              <a:gd name="connsiteY3" fmla="*/ 6848810 h 6848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77312" h="6848810">
                <a:moveTo>
                  <a:pt x="1485612" y="0"/>
                </a:moveTo>
                <a:lnTo>
                  <a:pt x="7877312" y="0"/>
                </a:lnTo>
                <a:lnTo>
                  <a:pt x="7877312" y="6848810"/>
                </a:lnTo>
                <a:lnTo>
                  <a:pt x="0" y="684881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anchor="ctr">
            <a:noAutofit/>
          </a:bodyPr>
          <a:lstStyle>
            <a:lvl1pPr algn="ctr">
              <a:defRPr/>
            </a:lvl1pPr>
          </a:lstStyle>
          <a:p>
            <a:r>
              <a:rPr lang="de-DE"/>
              <a:t>Bild auf Platzhalter </a:t>
            </a:r>
          </a:p>
          <a:p>
            <a:r>
              <a:rPr lang="de-DE"/>
              <a:t>ziehen oder durch </a:t>
            </a:r>
          </a:p>
          <a:p>
            <a:r>
              <a:rPr lang="de-DE"/>
              <a:t>Klicken auf Symbol hinzufügen    </a:t>
            </a:r>
          </a:p>
        </p:txBody>
      </p:sp>
      <p:sp>
        <p:nvSpPr>
          <p:cNvPr id="12" name="Textplatzhalter 2">
            <a:extLst>
              <a:ext uri="{FF2B5EF4-FFF2-40B4-BE49-F238E27FC236}">
                <a16:creationId xmlns:a16="http://schemas.microsoft.com/office/drawing/2014/main" id="{818CC8E3-56A1-4C86-8C8E-0A7AF683F27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33916" y="1803341"/>
            <a:ext cx="4141235" cy="4819650"/>
          </a:xfrm>
          <a:prstGeom prst="rect">
            <a:avLst/>
          </a:prstGeom>
        </p:spPr>
        <p:txBody>
          <a:bodyPr/>
          <a:lstStyle>
            <a:lvl1pPr marL="457200" indent="-457200">
              <a:buFont typeface="Arial" panose="020B0604020202020204" pitchFamily="34" charset="0"/>
              <a:buChar char="•"/>
              <a:defRPr sz="2800"/>
            </a:lvl1pPr>
            <a:lvl2pPr marL="457200" indent="0">
              <a:buNone/>
              <a:defRPr/>
            </a:lvl2pPr>
          </a:lstStyle>
          <a:p>
            <a:pPr lvl="0"/>
            <a:r>
              <a:rPr lang="de-CH" dirty="0" err="1"/>
              <a:t>Bulletpoint</a:t>
            </a:r>
            <a:endParaRPr lang="de-CH" dirty="0"/>
          </a:p>
          <a:p>
            <a:pPr lvl="0"/>
            <a:r>
              <a:rPr lang="de-CH" dirty="0" err="1"/>
              <a:t>Bulletpoint</a:t>
            </a:r>
            <a:endParaRPr lang="de-CH" dirty="0"/>
          </a:p>
          <a:p>
            <a:pPr lvl="0"/>
            <a:r>
              <a:rPr lang="de-CH" dirty="0" err="1"/>
              <a:t>Bulletpoint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290684297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chts Text, links Bild gro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hteck 17">
            <a:extLst>
              <a:ext uri="{FF2B5EF4-FFF2-40B4-BE49-F238E27FC236}">
                <a16:creationId xmlns:a16="http://schemas.microsoft.com/office/drawing/2014/main" id="{47B0837C-2798-4AB7-8DAC-6F1DA4929F70}"/>
              </a:ext>
            </a:extLst>
          </p:cNvPr>
          <p:cNvSpPr/>
          <p:nvPr userDrawn="1"/>
        </p:nvSpPr>
        <p:spPr>
          <a:xfrm rot="20868676" flipH="1">
            <a:off x="7118637" y="-190133"/>
            <a:ext cx="141445" cy="7267515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52400" dist="38100" dir="8100000" algn="t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7" name="Bildplatzhalter 16">
            <a:extLst>
              <a:ext uri="{FF2B5EF4-FFF2-40B4-BE49-F238E27FC236}">
                <a16:creationId xmlns:a16="http://schemas.microsoft.com/office/drawing/2014/main" id="{83759262-1F5A-404B-9163-8E0A90A8AE4E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7877314" cy="6858000"/>
          </a:xfrm>
          <a:custGeom>
            <a:avLst/>
            <a:gdLst>
              <a:gd name="connsiteX0" fmla="*/ 0 w 7877314"/>
              <a:gd name="connsiteY0" fmla="*/ 0 h 6848810"/>
              <a:gd name="connsiteX1" fmla="*/ 6391701 w 7877314"/>
              <a:gd name="connsiteY1" fmla="*/ 0 h 6848810"/>
              <a:gd name="connsiteX2" fmla="*/ 7877314 w 7877314"/>
              <a:gd name="connsiteY2" fmla="*/ 6848810 h 6848810"/>
              <a:gd name="connsiteX3" fmla="*/ 0 w 7877314"/>
              <a:gd name="connsiteY3" fmla="*/ 6848810 h 6848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77314" h="6848810">
                <a:moveTo>
                  <a:pt x="0" y="0"/>
                </a:moveTo>
                <a:lnTo>
                  <a:pt x="6391701" y="0"/>
                </a:lnTo>
                <a:lnTo>
                  <a:pt x="7877314" y="6848810"/>
                </a:lnTo>
                <a:lnTo>
                  <a:pt x="0" y="684881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anchor="ctr">
            <a:noAutofit/>
          </a:bodyPr>
          <a:lstStyle>
            <a:lvl1pPr algn="ctr">
              <a:defRPr/>
            </a:lvl1pPr>
          </a:lstStyle>
          <a:p>
            <a:r>
              <a:rPr lang="de-DE"/>
              <a:t>Bild auf Platzhalter </a:t>
            </a:r>
          </a:p>
          <a:p>
            <a:r>
              <a:rPr lang="de-DE"/>
              <a:t>ziehen oder durch </a:t>
            </a:r>
          </a:p>
          <a:p>
            <a:r>
              <a:rPr lang="de-DE"/>
              <a:t>Klicken auf Symbol hinzufügen    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CC419D57-1AEE-477F-A518-50FE3C097A4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897046">
            <a:off x="8064955" y="2178787"/>
            <a:ext cx="2857853" cy="2857853"/>
          </a:xfrm>
          <a:prstGeom prst="rect">
            <a:avLst/>
          </a:prstGeom>
        </p:spPr>
      </p:pic>
      <p:sp>
        <p:nvSpPr>
          <p:cNvPr id="22" name="Textplatzhalter 2">
            <a:extLst>
              <a:ext uri="{FF2B5EF4-FFF2-40B4-BE49-F238E27FC236}">
                <a16:creationId xmlns:a16="http://schemas.microsoft.com/office/drawing/2014/main" id="{0EADBC0E-170C-4556-A684-58AB18FCD71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578419" y="489877"/>
            <a:ext cx="4742473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23" name="Textplatzhalter 2">
            <a:extLst>
              <a:ext uri="{FF2B5EF4-FFF2-40B4-BE49-F238E27FC236}">
                <a16:creationId xmlns:a16="http://schemas.microsoft.com/office/drawing/2014/main" id="{66A9A08B-200F-4D99-AAC0-DF463677770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578418" y="907136"/>
            <a:ext cx="4742473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sp>
        <p:nvSpPr>
          <p:cNvPr id="9" name="Textplatzhalter 2">
            <a:extLst>
              <a:ext uri="{FF2B5EF4-FFF2-40B4-BE49-F238E27FC236}">
                <a16:creationId xmlns:a16="http://schemas.microsoft.com/office/drawing/2014/main" id="{B6512175-AC07-4EF2-9EA0-4D894642F42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578418" y="1803341"/>
            <a:ext cx="4141235" cy="4819650"/>
          </a:xfrm>
          <a:prstGeom prst="rect">
            <a:avLst/>
          </a:prstGeom>
        </p:spPr>
        <p:txBody>
          <a:bodyPr/>
          <a:lstStyle>
            <a:lvl1pPr marL="457200" indent="-457200">
              <a:buFont typeface="Arial" panose="020B0604020202020204" pitchFamily="34" charset="0"/>
              <a:buChar char="•"/>
              <a:defRPr sz="2800"/>
            </a:lvl1pPr>
            <a:lvl2pPr marL="457200" indent="0">
              <a:buNone/>
              <a:defRPr/>
            </a:lvl2pPr>
          </a:lstStyle>
          <a:p>
            <a:pPr lvl="0"/>
            <a:r>
              <a:rPr lang="de-CH" dirty="0" err="1"/>
              <a:t>Bulletpoint</a:t>
            </a:r>
            <a:endParaRPr lang="de-CH" dirty="0"/>
          </a:p>
          <a:p>
            <a:pPr lvl="0"/>
            <a:r>
              <a:rPr lang="de-CH" dirty="0" err="1"/>
              <a:t>Bulletpoint</a:t>
            </a:r>
            <a:endParaRPr lang="de-CH" dirty="0"/>
          </a:p>
          <a:p>
            <a:pPr lvl="0"/>
            <a:r>
              <a:rPr lang="de-CH" dirty="0" err="1"/>
              <a:t>Bulletpoint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002723588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chts Text, links Bild kle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Grafik 16">
            <a:extLst>
              <a:ext uri="{FF2B5EF4-FFF2-40B4-BE49-F238E27FC236}">
                <a16:creationId xmlns:a16="http://schemas.microsoft.com/office/drawing/2014/main" id="{D572019B-E5E7-43D6-8C5F-0C06454CE74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9938670">
            <a:off x="775347" y="136706"/>
            <a:ext cx="2857853" cy="2857853"/>
          </a:xfrm>
          <a:prstGeom prst="rect">
            <a:avLst/>
          </a:prstGeom>
        </p:spPr>
      </p:pic>
      <p:sp>
        <p:nvSpPr>
          <p:cNvPr id="9" name="Textplatzhalter 2">
            <a:extLst>
              <a:ext uri="{FF2B5EF4-FFF2-40B4-BE49-F238E27FC236}">
                <a16:creationId xmlns:a16="http://schemas.microsoft.com/office/drawing/2014/main" id="{F92CD54E-1705-4438-9545-FC666CD0D08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62284" y="489877"/>
            <a:ext cx="4742473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0" name="Textplatzhalter 2">
            <a:extLst>
              <a:ext uri="{FF2B5EF4-FFF2-40B4-BE49-F238E27FC236}">
                <a16:creationId xmlns:a16="http://schemas.microsoft.com/office/drawing/2014/main" id="{EA29BD30-833A-4081-AD6C-7886DA041FF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262283" y="907136"/>
            <a:ext cx="4742473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sp>
        <p:nvSpPr>
          <p:cNvPr id="14" name="Rechteck 13">
            <a:extLst>
              <a:ext uri="{FF2B5EF4-FFF2-40B4-BE49-F238E27FC236}">
                <a16:creationId xmlns:a16="http://schemas.microsoft.com/office/drawing/2014/main" id="{C5DCFFAB-7C89-424C-81D8-E938E93D8D2C}"/>
              </a:ext>
            </a:extLst>
          </p:cNvPr>
          <p:cNvSpPr/>
          <p:nvPr userDrawn="1"/>
        </p:nvSpPr>
        <p:spPr>
          <a:xfrm rot="20776637" flipH="1">
            <a:off x="3545729" y="-190134"/>
            <a:ext cx="141445" cy="7267515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52400" dist="38100" dir="8100000" algn="t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3" name="Bildplatzhalter 12">
            <a:extLst>
              <a:ext uri="{FF2B5EF4-FFF2-40B4-BE49-F238E27FC236}">
                <a16:creationId xmlns:a16="http://schemas.microsoft.com/office/drawing/2014/main" id="{5EFD36B4-1286-490A-A5F1-955D0C73A203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4408550" cy="6858000"/>
          </a:xfrm>
          <a:custGeom>
            <a:avLst/>
            <a:gdLst>
              <a:gd name="connsiteX0" fmla="*/ 0 w 4408550"/>
              <a:gd name="connsiteY0" fmla="*/ 0 h 6848810"/>
              <a:gd name="connsiteX1" fmla="*/ 2730909 w 4408550"/>
              <a:gd name="connsiteY1" fmla="*/ 0 h 6848810"/>
              <a:gd name="connsiteX2" fmla="*/ 4408550 w 4408550"/>
              <a:gd name="connsiteY2" fmla="*/ 6848810 h 6848810"/>
              <a:gd name="connsiteX3" fmla="*/ 0 w 4408550"/>
              <a:gd name="connsiteY3" fmla="*/ 6848810 h 6848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08550" h="6848810">
                <a:moveTo>
                  <a:pt x="0" y="0"/>
                </a:moveTo>
                <a:lnTo>
                  <a:pt x="2730909" y="0"/>
                </a:lnTo>
                <a:lnTo>
                  <a:pt x="4408550" y="6848810"/>
                </a:lnTo>
                <a:lnTo>
                  <a:pt x="0" y="684881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anchor="ctr">
            <a:noAutofit/>
          </a:bodyPr>
          <a:lstStyle>
            <a:lvl1pPr algn="ctr">
              <a:defRPr sz="1800"/>
            </a:lvl1pPr>
          </a:lstStyle>
          <a:p>
            <a:r>
              <a:rPr lang="de-DE"/>
              <a:t>Bild auf Platzhalter </a:t>
            </a:r>
          </a:p>
          <a:p>
            <a:r>
              <a:rPr lang="de-DE"/>
              <a:t>ziehen oder durch </a:t>
            </a:r>
          </a:p>
          <a:p>
            <a:r>
              <a:rPr lang="de-DE"/>
              <a:t>Klicken auf Symbol </a:t>
            </a:r>
          </a:p>
          <a:p>
            <a:r>
              <a:rPr lang="de-DE"/>
              <a:t>hinzufügen    </a:t>
            </a:r>
          </a:p>
        </p:txBody>
      </p:sp>
      <p:sp>
        <p:nvSpPr>
          <p:cNvPr id="11" name="Textplatzhalter 2">
            <a:extLst>
              <a:ext uri="{FF2B5EF4-FFF2-40B4-BE49-F238E27FC236}">
                <a16:creationId xmlns:a16="http://schemas.microsoft.com/office/drawing/2014/main" id="{C96DBE03-FB2F-4034-8057-387651A8F44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262282" y="1581850"/>
            <a:ext cx="7518589" cy="487877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288662620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en Text, unten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fik 17">
            <a:extLst>
              <a:ext uri="{FF2B5EF4-FFF2-40B4-BE49-F238E27FC236}">
                <a16:creationId xmlns:a16="http://schemas.microsoft.com/office/drawing/2014/main" id="{F810522A-58FA-4109-84E0-E2019DF660D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864622">
            <a:off x="10870927" y="849973"/>
            <a:ext cx="3312697" cy="3312697"/>
          </a:xfrm>
          <a:prstGeom prst="rect">
            <a:avLst/>
          </a:prstGeom>
        </p:spPr>
      </p:pic>
      <p:sp>
        <p:nvSpPr>
          <p:cNvPr id="12" name="Textplatzhalter 2">
            <a:extLst>
              <a:ext uri="{FF2B5EF4-FFF2-40B4-BE49-F238E27FC236}">
                <a16:creationId xmlns:a16="http://schemas.microsoft.com/office/drawing/2014/main" id="{81E7E078-2460-4E28-BF70-B58D664AA19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32812" y="489877"/>
            <a:ext cx="4742473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3" name="Textplatzhalter 2">
            <a:extLst>
              <a:ext uri="{FF2B5EF4-FFF2-40B4-BE49-F238E27FC236}">
                <a16:creationId xmlns:a16="http://schemas.microsoft.com/office/drawing/2014/main" id="{F04F13D2-4D98-4A83-88C4-A60B4915B0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2811" y="907136"/>
            <a:ext cx="4742473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sp>
        <p:nvSpPr>
          <p:cNvPr id="17" name="Rechteck 16">
            <a:extLst>
              <a:ext uri="{FF2B5EF4-FFF2-40B4-BE49-F238E27FC236}">
                <a16:creationId xmlns:a16="http://schemas.microsoft.com/office/drawing/2014/main" id="{CCE1D04F-8E9F-4AAE-8404-4403C977AD1B}"/>
              </a:ext>
            </a:extLst>
          </p:cNvPr>
          <p:cNvSpPr/>
          <p:nvPr userDrawn="1"/>
        </p:nvSpPr>
        <p:spPr>
          <a:xfrm rot="5400000">
            <a:off x="5955143" y="-2663600"/>
            <a:ext cx="141445" cy="12332272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52400" dist="38100" dir="8100000" algn="t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457599DC-CD8C-402C-9DFE-2B12D4C435BD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0" y="3535681"/>
            <a:ext cx="12192000" cy="3322320"/>
          </a:xfrm>
          <a:prstGeom prst="rect">
            <a:avLst/>
          </a:prstGeom>
        </p:spPr>
        <p:txBody>
          <a:bodyPr anchor="ctr"/>
          <a:lstStyle>
            <a:lvl1pPr algn="ctr">
              <a:defRPr sz="1800"/>
            </a:lvl1pPr>
          </a:lstStyle>
          <a:p>
            <a:r>
              <a:rPr lang="de-DE" dirty="0"/>
              <a:t>Bild auf Platzhalter </a:t>
            </a:r>
          </a:p>
          <a:p>
            <a:r>
              <a:rPr lang="de-DE" dirty="0"/>
              <a:t>ziehen oder durch </a:t>
            </a:r>
          </a:p>
          <a:p>
            <a:r>
              <a:rPr lang="de-DE" dirty="0"/>
              <a:t>Klicken auf Symbol hinzufügen</a:t>
            </a:r>
            <a:endParaRPr lang="de-CH" dirty="0"/>
          </a:p>
        </p:txBody>
      </p:sp>
      <p:sp>
        <p:nvSpPr>
          <p:cNvPr id="8" name="Textplatzhalter 2">
            <a:extLst>
              <a:ext uri="{FF2B5EF4-FFF2-40B4-BE49-F238E27FC236}">
                <a16:creationId xmlns:a16="http://schemas.microsoft.com/office/drawing/2014/main" id="{EC32687A-2116-4E65-B952-95BF5727D0E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32812" y="1581850"/>
            <a:ext cx="10081847" cy="161773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480328443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fik 8">
            <a:extLst>
              <a:ext uri="{FF2B5EF4-FFF2-40B4-BE49-F238E27FC236}">
                <a16:creationId xmlns:a16="http://schemas.microsoft.com/office/drawing/2014/main" id="{11401BA2-E478-4165-8A1B-A7F9FBFAEC0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897046">
            <a:off x="11538739" y="1490245"/>
            <a:ext cx="1939721" cy="1939721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34AB8928-0FE3-4716-9E27-9836489A6C1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897046">
            <a:off x="10716819" y="-1182215"/>
            <a:ext cx="3152787" cy="3152787"/>
          </a:xfrm>
          <a:prstGeom prst="rect">
            <a:avLst/>
          </a:prstGeom>
        </p:spPr>
      </p:pic>
      <p:sp>
        <p:nvSpPr>
          <p:cNvPr id="15" name="Textplatzhalter 2">
            <a:extLst>
              <a:ext uri="{FF2B5EF4-FFF2-40B4-BE49-F238E27FC236}">
                <a16:creationId xmlns:a16="http://schemas.microsoft.com/office/drawing/2014/main" id="{7FD08038-F422-4937-8813-CB8325D839B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2812" y="489877"/>
            <a:ext cx="9881848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6" name="Textplatzhalter 2">
            <a:extLst>
              <a:ext uri="{FF2B5EF4-FFF2-40B4-BE49-F238E27FC236}">
                <a16:creationId xmlns:a16="http://schemas.microsoft.com/office/drawing/2014/main" id="{B4DFFF84-6089-470D-B0FE-E3490D8257A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2811" y="907136"/>
            <a:ext cx="9881848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sp>
        <p:nvSpPr>
          <p:cNvPr id="10" name="Textplatzhalter 2">
            <a:extLst>
              <a:ext uri="{FF2B5EF4-FFF2-40B4-BE49-F238E27FC236}">
                <a16:creationId xmlns:a16="http://schemas.microsoft.com/office/drawing/2014/main" id="{5D0A76F8-5308-494F-B86E-EB35C7624F3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32812" y="1581850"/>
            <a:ext cx="10808698" cy="497570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110577955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links quadrat, Text rech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platzhalter 2">
            <a:extLst>
              <a:ext uri="{FF2B5EF4-FFF2-40B4-BE49-F238E27FC236}">
                <a16:creationId xmlns:a16="http://schemas.microsoft.com/office/drawing/2014/main" id="{7FD08038-F422-4937-8813-CB8325D839B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2812" y="489877"/>
            <a:ext cx="9875910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6" name="Textplatzhalter 2">
            <a:extLst>
              <a:ext uri="{FF2B5EF4-FFF2-40B4-BE49-F238E27FC236}">
                <a16:creationId xmlns:a16="http://schemas.microsoft.com/office/drawing/2014/main" id="{B4DFFF84-6089-470D-B0FE-E3490D8257A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2811" y="907136"/>
            <a:ext cx="9875910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FEDD5008-D67C-49AF-8BDE-7BC3C023FF4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897046">
            <a:off x="11538739" y="1490245"/>
            <a:ext cx="1939721" cy="1939721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4E5D9427-106E-4EE4-AA0A-1A29F0D564A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897046">
            <a:off x="10716819" y="-1182215"/>
            <a:ext cx="3152787" cy="3152787"/>
          </a:xfrm>
          <a:prstGeom prst="rect">
            <a:avLst/>
          </a:prstGeom>
        </p:spPr>
      </p:pic>
      <p:sp>
        <p:nvSpPr>
          <p:cNvPr id="8" name="Bildplatzhalter 2">
            <a:extLst>
              <a:ext uri="{FF2B5EF4-FFF2-40B4-BE49-F238E27FC236}">
                <a16:creationId xmlns:a16="http://schemas.microsoft.com/office/drawing/2014/main" id="{326B7F3E-142B-4500-A1DC-0864487D0EFD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532812" y="1581851"/>
            <a:ext cx="4742472" cy="4881970"/>
          </a:xfrm>
          <a:prstGeom prst="rect">
            <a:avLst/>
          </a:prstGeom>
          <a:effectLst>
            <a:outerShdw blurRad="177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de-CH"/>
          </a:p>
        </p:txBody>
      </p:sp>
      <p:sp>
        <p:nvSpPr>
          <p:cNvPr id="9" name="Textplatzhalter 2">
            <a:extLst>
              <a:ext uri="{FF2B5EF4-FFF2-40B4-BE49-F238E27FC236}">
                <a16:creationId xmlns:a16="http://schemas.microsoft.com/office/drawing/2014/main" id="{DF89088B-D7E7-4533-8A9A-86B37371A63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575464" y="1581850"/>
            <a:ext cx="5766045" cy="488197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00935165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links quadrat, Text rechts +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fik 8">
            <a:extLst>
              <a:ext uri="{FF2B5EF4-FFF2-40B4-BE49-F238E27FC236}">
                <a16:creationId xmlns:a16="http://schemas.microsoft.com/office/drawing/2014/main" id="{133CDF81-3F5C-48E8-862E-79F5367E5C9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897046">
            <a:off x="11538739" y="1490245"/>
            <a:ext cx="1939721" cy="1939721"/>
          </a:xfrm>
          <a:prstGeom prst="rect">
            <a:avLst/>
          </a:prstGeom>
        </p:spPr>
      </p:pic>
      <p:sp>
        <p:nvSpPr>
          <p:cNvPr id="15" name="Textplatzhalter 2">
            <a:extLst>
              <a:ext uri="{FF2B5EF4-FFF2-40B4-BE49-F238E27FC236}">
                <a16:creationId xmlns:a16="http://schemas.microsoft.com/office/drawing/2014/main" id="{7FD08038-F422-4937-8813-CB8325D839B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2812" y="489877"/>
            <a:ext cx="9875910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6" name="Textplatzhalter 2">
            <a:extLst>
              <a:ext uri="{FF2B5EF4-FFF2-40B4-BE49-F238E27FC236}">
                <a16:creationId xmlns:a16="http://schemas.microsoft.com/office/drawing/2014/main" id="{B4DFFF84-6089-470D-B0FE-E3490D8257A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2811" y="907136"/>
            <a:ext cx="9875910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4E5D9427-106E-4EE4-AA0A-1A29F0D564A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4760997">
            <a:off x="10328199" y="-956860"/>
            <a:ext cx="3152787" cy="3152787"/>
          </a:xfrm>
          <a:prstGeom prst="rect">
            <a:avLst/>
          </a:prstGeom>
        </p:spPr>
      </p:pic>
      <p:sp>
        <p:nvSpPr>
          <p:cNvPr id="3" name="Bildplatzhalter 2">
            <a:extLst>
              <a:ext uri="{FF2B5EF4-FFF2-40B4-BE49-F238E27FC236}">
                <a16:creationId xmlns:a16="http://schemas.microsoft.com/office/drawing/2014/main" id="{CADB061D-47C1-4778-BECA-3475EC7523D8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532812" y="1581851"/>
            <a:ext cx="4742472" cy="4881970"/>
          </a:xfrm>
          <a:prstGeom prst="rect">
            <a:avLst/>
          </a:prstGeom>
          <a:effectLst>
            <a:outerShdw blurRad="177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de-DE"/>
              <a:t>Bild durch Klicken auf Symbol hinzufügen</a:t>
            </a:r>
            <a:endParaRPr lang="de-CH"/>
          </a:p>
        </p:txBody>
      </p:sp>
      <p:sp>
        <p:nvSpPr>
          <p:cNvPr id="12" name="Textplatzhalter 2">
            <a:extLst>
              <a:ext uri="{FF2B5EF4-FFF2-40B4-BE49-F238E27FC236}">
                <a16:creationId xmlns:a16="http://schemas.microsoft.com/office/drawing/2014/main" id="{BD329652-1E8E-4FE8-9E04-930BC24C01D6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575464" y="1581850"/>
            <a:ext cx="5766045" cy="488197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F94C3074-CAA0-B551-D714-5AF501368540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10354524" y="159841"/>
            <a:ext cx="1656657" cy="852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02061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Fakten &amp;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fik 11">
            <a:extLst>
              <a:ext uri="{FF2B5EF4-FFF2-40B4-BE49-F238E27FC236}">
                <a16:creationId xmlns:a16="http://schemas.microsoft.com/office/drawing/2014/main" id="{17679120-F78A-4280-AC67-9AB93A3F1FC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6579812">
            <a:off x="2310897" y="4132617"/>
            <a:ext cx="2074557" cy="2074557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A91A6885-5234-4245-BA87-A73C5088E2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3813629">
            <a:off x="7573399" y="3736731"/>
            <a:ext cx="2540854" cy="2540854"/>
          </a:xfrm>
          <a:prstGeom prst="rect">
            <a:avLst/>
          </a:prstGeom>
        </p:spPr>
      </p:pic>
      <p:sp>
        <p:nvSpPr>
          <p:cNvPr id="30" name="Textplatzhalter 2">
            <a:extLst>
              <a:ext uri="{FF2B5EF4-FFF2-40B4-BE49-F238E27FC236}">
                <a16:creationId xmlns:a16="http://schemas.microsoft.com/office/drawing/2014/main" id="{922E9B46-C0C9-4D56-B137-F22B8AEA673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069272" y="4180667"/>
            <a:ext cx="4557806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32" name="Textplatzhalter 2">
            <a:extLst>
              <a:ext uri="{FF2B5EF4-FFF2-40B4-BE49-F238E27FC236}">
                <a16:creationId xmlns:a16="http://schemas.microsoft.com/office/drawing/2014/main" id="{F788C1B0-4755-42A8-AC2D-DFF9D83CD63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3724" y="4673537"/>
            <a:ext cx="3808903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35" name="Textplatzhalter 2">
            <a:extLst>
              <a:ext uri="{FF2B5EF4-FFF2-40B4-BE49-F238E27FC236}">
                <a16:creationId xmlns:a16="http://schemas.microsoft.com/office/drawing/2014/main" id="{5622627D-C8C0-457B-8F3E-AFC01AA91CF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564923" y="4180667"/>
            <a:ext cx="4557805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36" name="Textplatzhalter 2">
            <a:extLst>
              <a:ext uri="{FF2B5EF4-FFF2-40B4-BE49-F238E27FC236}">
                <a16:creationId xmlns:a16="http://schemas.microsoft.com/office/drawing/2014/main" id="{C7BB486B-B76F-4C03-82DA-D812AECDA1F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939375" y="4673537"/>
            <a:ext cx="3808903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20" name="Bildplatzhalter 2">
            <a:extLst>
              <a:ext uri="{FF2B5EF4-FFF2-40B4-BE49-F238E27FC236}">
                <a16:creationId xmlns:a16="http://schemas.microsoft.com/office/drawing/2014/main" id="{3C17ADAF-FAAE-40DE-B689-26AF0E18E7B4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6564923" y="1587891"/>
            <a:ext cx="4557806" cy="1958341"/>
          </a:xfrm>
          <a:prstGeom prst="rect">
            <a:avLst/>
          </a:prstGeom>
          <a:effectLst>
            <a:outerShdw blurRad="177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de-DE"/>
              <a:t>Bild durch Klicken auf Symbol hinzufügen</a:t>
            </a:r>
            <a:endParaRPr lang="de-CH"/>
          </a:p>
        </p:txBody>
      </p:sp>
      <p:sp>
        <p:nvSpPr>
          <p:cNvPr id="16" name="Textplatzhalter 2">
            <a:extLst>
              <a:ext uri="{FF2B5EF4-FFF2-40B4-BE49-F238E27FC236}">
                <a16:creationId xmlns:a16="http://schemas.microsoft.com/office/drawing/2014/main" id="{4EA7B9E1-F8C1-4CCB-8C39-12806E6E3F5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0" y="489877"/>
            <a:ext cx="12192001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7" name="Textplatzhalter 2">
            <a:extLst>
              <a:ext uri="{FF2B5EF4-FFF2-40B4-BE49-F238E27FC236}">
                <a16:creationId xmlns:a16="http://schemas.microsoft.com/office/drawing/2014/main" id="{D06524AA-1336-48B0-A88B-90D925F8BEE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-1" y="907136"/>
            <a:ext cx="12192001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  <p:sp>
        <p:nvSpPr>
          <p:cNvPr id="18" name="Bildplatzhalter 2">
            <a:extLst>
              <a:ext uri="{FF2B5EF4-FFF2-40B4-BE49-F238E27FC236}">
                <a16:creationId xmlns:a16="http://schemas.microsoft.com/office/drawing/2014/main" id="{F16EC493-2BFD-4EAE-BA49-AE5B9678FF5A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1069272" y="1587891"/>
            <a:ext cx="4557806" cy="1958341"/>
          </a:xfrm>
          <a:prstGeom prst="rect">
            <a:avLst/>
          </a:prstGeom>
          <a:effectLst>
            <a:outerShdw blurRad="177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de-DE"/>
              <a:t>Bild durch Klicken auf Symbol hinzufügen</a:t>
            </a:r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115222629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Fakten &amp; Ic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fik 11">
            <a:extLst>
              <a:ext uri="{FF2B5EF4-FFF2-40B4-BE49-F238E27FC236}">
                <a16:creationId xmlns:a16="http://schemas.microsoft.com/office/drawing/2014/main" id="{C9C1C82F-F791-4103-BCB8-2C03383C8B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8406099">
            <a:off x="8350810" y="2364815"/>
            <a:ext cx="2533716" cy="2533716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A91A6885-5234-4245-BA87-A73C5088E2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3813629">
            <a:off x="4558784" y="2440523"/>
            <a:ext cx="3074433" cy="3074433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234EE0B8-148E-42D7-9B48-A419E61A4BA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6579812">
            <a:off x="1430063" y="2709509"/>
            <a:ext cx="2510214" cy="2510214"/>
          </a:xfrm>
          <a:prstGeom prst="rect">
            <a:avLst/>
          </a:prstGeom>
        </p:spPr>
      </p:pic>
      <p:sp>
        <p:nvSpPr>
          <p:cNvPr id="21" name="Bildplatzhalter 15">
            <a:extLst>
              <a:ext uri="{FF2B5EF4-FFF2-40B4-BE49-F238E27FC236}">
                <a16:creationId xmlns:a16="http://schemas.microsoft.com/office/drawing/2014/main" id="{5E7492FB-AF00-4366-856C-9E1F45E51C5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593658" y="2002837"/>
            <a:ext cx="1983658" cy="1356329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defRPr sz="1700"/>
            </a:lvl1pPr>
          </a:lstStyle>
          <a:p>
            <a:r>
              <a:rPr lang="de-DE"/>
              <a:t>Icon auf Platzhalter ziehen oder durch Klicken auf Symbol hinzufügen    </a:t>
            </a:r>
          </a:p>
        </p:txBody>
      </p:sp>
      <p:sp>
        <p:nvSpPr>
          <p:cNvPr id="22" name="Bildplatzhalter 15">
            <a:extLst>
              <a:ext uri="{FF2B5EF4-FFF2-40B4-BE49-F238E27FC236}">
                <a16:creationId xmlns:a16="http://schemas.microsoft.com/office/drawing/2014/main" id="{665A7344-A25F-48A4-8295-FE859545410A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5104171" y="2002837"/>
            <a:ext cx="1983658" cy="1356329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defRPr sz="1700"/>
            </a:lvl1pPr>
          </a:lstStyle>
          <a:p>
            <a:r>
              <a:rPr lang="de-DE"/>
              <a:t>Icon auf Platzhalter ziehen oder durch Klicken auf Symbol hinzufügen    </a:t>
            </a:r>
          </a:p>
        </p:txBody>
      </p:sp>
      <p:sp>
        <p:nvSpPr>
          <p:cNvPr id="23" name="Bildplatzhalter 15">
            <a:extLst>
              <a:ext uri="{FF2B5EF4-FFF2-40B4-BE49-F238E27FC236}">
                <a16:creationId xmlns:a16="http://schemas.microsoft.com/office/drawing/2014/main" id="{42A7C4B3-E034-4586-9A0E-D109A3CE5290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625839" y="2002837"/>
            <a:ext cx="1983658" cy="1356329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defRPr sz="1700"/>
            </a:lvl1pPr>
          </a:lstStyle>
          <a:p>
            <a:r>
              <a:rPr lang="de-DE"/>
              <a:t>Icon auf Platzhalter ziehen oder durch Klicken auf Symbol hinzufügen    </a:t>
            </a:r>
          </a:p>
        </p:txBody>
      </p:sp>
      <p:sp>
        <p:nvSpPr>
          <p:cNvPr id="30" name="Textplatzhalter 2">
            <a:extLst>
              <a:ext uri="{FF2B5EF4-FFF2-40B4-BE49-F238E27FC236}">
                <a16:creationId xmlns:a16="http://schemas.microsoft.com/office/drawing/2014/main" id="{922E9B46-C0C9-4D56-B137-F22B8AEA673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49423" y="3549449"/>
            <a:ext cx="3472128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32" name="Textplatzhalter 2">
            <a:extLst>
              <a:ext uri="{FF2B5EF4-FFF2-40B4-BE49-F238E27FC236}">
                <a16:creationId xmlns:a16="http://schemas.microsoft.com/office/drawing/2014/main" id="{F788C1B0-4755-42A8-AC2D-DFF9D83CD63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055522" y="4042167"/>
            <a:ext cx="3060000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35" name="Textplatzhalter 2">
            <a:extLst>
              <a:ext uri="{FF2B5EF4-FFF2-40B4-BE49-F238E27FC236}">
                <a16:creationId xmlns:a16="http://schemas.microsoft.com/office/drawing/2014/main" id="{5622627D-C8C0-457B-8F3E-AFC01AA91CF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359936" y="3549449"/>
            <a:ext cx="3472128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36" name="Textplatzhalter 2">
            <a:extLst>
              <a:ext uri="{FF2B5EF4-FFF2-40B4-BE49-F238E27FC236}">
                <a16:creationId xmlns:a16="http://schemas.microsoft.com/office/drawing/2014/main" id="{C7BB486B-B76F-4C03-82DA-D812AECDA1F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566000" y="4042167"/>
            <a:ext cx="3060000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39" name="Textplatzhalter 2">
            <a:extLst>
              <a:ext uri="{FF2B5EF4-FFF2-40B4-BE49-F238E27FC236}">
                <a16:creationId xmlns:a16="http://schemas.microsoft.com/office/drawing/2014/main" id="{F98209B3-6EE9-4A82-935A-B588D8A1556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881604" y="3549449"/>
            <a:ext cx="3472128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40" name="Textplatzhalter 2">
            <a:extLst>
              <a:ext uri="{FF2B5EF4-FFF2-40B4-BE49-F238E27FC236}">
                <a16:creationId xmlns:a16="http://schemas.microsoft.com/office/drawing/2014/main" id="{9022F159-70A3-4595-B4DF-3BD214C9D99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093671" y="4042167"/>
            <a:ext cx="3060000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19" name="Textplatzhalter 2">
            <a:extLst>
              <a:ext uri="{FF2B5EF4-FFF2-40B4-BE49-F238E27FC236}">
                <a16:creationId xmlns:a16="http://schemas.microsoft.com/office/drawing/2014/main" id="{6210F5D2-0E20-4E0F-A47A-C29C6244DCB0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0" y="489877"/>
            <a:ext cx="12192001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20" name="Textplatzhalter 2">
            <a:extLst>
              <a:ext uri="{FF2B5EF4-FFF2-40B4-BE49-F238E27FC236}">
                <a16:creationId xmlns:a16="http://schemas.microsoft.com/office/drawing/2014/main" id="{5D8340A8-6C7B-4050-99E8-2335E6A9856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-1" y="907136"/>
            <a:ext cx="12192001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</p:spTree>
    <p:extLst>
      <p:ext uri="{BB962C8B-B14F-4D97-AF65-F5344CB8AC3E}">
        <p14:creationId xmlns:p14="http://schemas.microsoft.com/office/powerpoint/2010/main" val="2362674584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Fakten &amp;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fik 11">
            <a:extLst>
              <a:ext uri="{FF2B5EF4-FFF2-40B4-BE49-F238E27FC236}">
                <a16:creationId xmlns:a16="http://schemas.microsoft.com/office/drawing/2014/main" id="{C9C1C82F-F791-4103-BCB8-2C03383C8B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8406099">
            <a:off x="8545739" y="3660998"/>
            <a:ext cx="2093980" cy="2093980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A91A6885-5234-4245-BA87-A73C5088E2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3813629">
            <a:off x="4825573" y="3783627"/>
            <a:ext cx="2540854" cy="2540854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234EE0B8-148E-42D7-9B48-A419E61A4BA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6579812">
            <a:off x="1647892" y="4003653"/>
            <a:ext cx="2074557" cy="2074557"/>
          </a:xfrm>
          <a:prstGeom prst="rect">
            <a:avLst/>
          </a:prstGeom>
        </p:spPr>
      </p:pic>
      <p:sp>
        <p:nvSpPr>
          <p:cNvPr id="30" name="Textplatzhalter 2">
            <a:extLst>
              <a:ext uri="{FF2B5EF4-FFF2-40B4-BE49-F238E27FC236}">
                <a16:creationId xmlns:a16="http://schemas.microsoft.com/office/drawing/2014/main" id="{922E9B46-C0C9-4D56-B137-F22B8AEA673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49423" y="4227563"/>
            <a:ext cx="3472128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32" name="Textplatzhalter 2">
            <a:extLst>
              <a:ext uri="{FF2B5EF4-FFF2-40B4-BE49-F238E27FC236}">
                <a16:creationId xmlns:a16="http://schemas.microsoft.com/office/drawing/2014/main" id="{F788C1B0-4755-42A8-AC2D-DFF9D83CD63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055487" y="4720433"/>
            <a:ext cx="3060000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35" name="Textplatzhalter 2">
            <a:extLst>
              <a:ext uri="{FF2B5EF4-FFF2-40B4-BE49-F238E27FC236}">
                <a16:creationId xmlns:a16="http://schemas.microsoft.com/office/drawing/2014/main" id="{5622627D-C8C0-457B-8F3E-AFC01AA91CF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359936" y="4227563"/>
            <a:ext cx="3472128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36" name="Textplatzhalter 2">
            <a:extLst>
              <a:ext uri="{FF2B5EF4-FFF2-40B4-BE49-F238E27FC236}">
                <a16:creationId xmlns:a16="http://schemas.microsoft.com/office/drawing/2014/main" id="{C7BB486B-B76F-4C03-82DA-D812AECDA1F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566000" y="4720433"/>
            <a:ext cx="3060000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39" name="Textplatzhalter 2">
            <a:extLst>
              <a:ext uri="{FF2B5EF4-FFF2-40B4-BE49-F238E27FC236}">
                <a16:creationId xmlns:a16="http://schemas.microsoft.com/office/drawing/2014/main" id="{F98209B3-6EE9-4A82-935A-B588D8A1556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856665" y="4227563"/>
            <a:ext cx="3472128" cy="4789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 b="1"/>
            </a:lvl1pPr>
          </a:lstStyle>
          <a:p>
            <a:pPr lvl="0"/>
            <a:r>
              <a:rPr lang="de-DE"/>
              <a:t>Fakt / Zahl</a:t>
            </a:r>
          </a:p>
        </p:txBody>
      </p:sp>
      <p:sp>
        <p:nvSpPr>
          <p:cNvPr id="40" name="Textplatzhalter 2">
            <a:extLst>
              <a:ext uri="{FF2B5EF4-FFF2-40B4-BE49-F238E27FC236}">
                <a16:creationId xmlns:a16="http://schemas.microsoft.com/office/drawing/2014/main" id="{9022F159-70A3-4595-B4DF-3BD214C9D99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062729" y="4720433"/>
            <a:ext cx="3060000" cy="190336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2400" b="0"/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9B9ED4AB-E7C6-4C18-B22D-E67E3C104A25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-22122" y="1570305"/>
            <a:ext cx="4068000" cy="1821825"/>
          </a:xfrm>
          <a:prstGeom prst="rect">
            <a:avLst/>
          </a:prstGeom>
          <a:effectLst>
            <a:outerShdw blurRad="177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de-CH"/>
          </a:p>
        </p:txBody>
      </p:sp>
      <p:sp>
        <p:nvSpPr>
          <p:cNvPr id="19" name="Bildplatzhalter 2">
            <a:extLst>
              <a:ext uri="{FF2B5EF4-FFF2-40B4-BE49-F238E27FC236}">
                <a16:creationId xmlns:a16="http://schemas.microsoft.com/office/drawing/2014/main" id="{33E81745-A3DA-42B1-865D-989CDA898FEF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4062000" y="1570305"/>
            <a:ext cx="4068000" cy="1821825"/>
          </a:xfrm>
          <a:prstGeom prst="rect">
            <a:avLst/>
          </a:prstGeom>
          <a:effectLst>
            <a:outerShdw blurRad="177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de-CH"/>
          </a:p>
        </p:txBody>
      </p:sp>
      <p:sp>
        <p:nvSpPr>
          <p:cNvPr id="20" name="Bildplatzhalter 2">
            <a:extLst>
              <a:ext uri="{FF2B5EF4-FFF2-40B4-BE49-F238E27FC236}">
                <a16:creationId xmlns:a16="http://schemas.microsoft.com/office/drawing/2014/main" id="{3C17ADAF-FAAE-40DE-B689-26AF0E18E7B4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8138748" y="1570305"/>
            <a:ext cx="4068000" cy="1821825"/>
          </a:xfrm>
          <a:prstGeom prst="rect">
            <a:avLst/>
          </a:prstGeom>
          <a:effectLst>
            <a:outerShdw blurRad="177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de-CH"/>
          </a:p>
        </p:txBody>
      </p:sp>
      <p:sp>
        <p:nvSpPr>
          <p:cNvPr id="16" name="Textplatzhalter 2">
            <a:extLst>
              <a:ext uri="{FF2B5EF4-FFF2-40B4-BE49-F238E27FC236}">
                <a16:creationId xmlns:a16="http://schemas.microsoft.com/office/drawing/2014/main" id="{4EA7B9E1-F8C1-4CCB-8C39-12806E6E3F5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0" y="489877"/>
            <a:ext cx="12192001" cy="478945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3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Titel</a:t>
            </a:r>
          </a:p>
        </p:txBody>
      </p:sp>
      <p:sp>
        <p:nvSpPr>
          <p:cNvPr id="17" name="Textplatzhalter 2">
            <a:extLst>
              <a:ext uri="{FF2B5EF4-FFF2-40B4-BE49-F238E27FC236}">
                <a16:creationId xmlns:a16="http://schemas.microsoft.com/office/drawing/2014/main" id="{D06524AA-1336-48B0-A88B-90D925F8BEE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-1" y="907136"/>
            <a:ext cx="12192001" cy="478945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defRPr sz="24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Untertitel</a:t>
            </a:r>
          </a:p>
        </p:txBody>
      </p:sp>
    </p:spTree>
    <p:extLst>
      <p:ext uri="{BB962C8B-B14F-4D97-AF65-F5344CB8AC3E}">
        <p14:creationId xmlns:p14="http://schemas.microsoft.com/office/powerpoint/2010/main" val="906214521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nhaltsplatzhalter 2">
            <a:extLst>
              <a:ext uri="{FF2B5EF4-FFF2-40B4-BE49-F238E27FC236}">
                <a16:creationId xmlns:a16="http://schemas.microsoft.com/office/drawing/2014/main" id="{3069E7F7-472F-5546-BE36-F32CFC1C2C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9787" y="1592263"/>
            <a:ext cx="4775975" cy="482980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8" name="Inhaltsplatzhalter 3">
            <a:extLst>
              <a:ext uri="{FF2B5EF4-FFF2-40B4-BE49-F238E27FC236}">
                <a16:creationId xmlns:a16="http://schemas.microsoft.com/office/drawing/2014/main" id="{0DB11436-EF84-8546-9345-CD167A843F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5999" y="1592263"/>
            <a:ext cx="5472113" cy="482980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4FFC975C-B672-A94A-A5D5-AA4C412811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6"/>
            <a:ext cx="9101843" cy="50799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782050CA-48D2-7C41-98FD-EFCE107B21AD}"/>
              </a:ext>
            </a:extLst>
          </p:cNvPr>
          <p:cNvSpPr/>
          <p:nvPr userDrawn="1"/>
        </p:nvSpPr>
        <p:spPr>
          <a:xfrm>
            <a:off x="0" y="-91440"/>
            <a:ext cx="12192000" cy="696302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Medienplatzhalter 8">
            <a:extLst>
              <a:ext uri="{FF2B5EF4-FFF2-40B4-BE49-F238E27FC236}">
                <a16:creationId xmlns:a16="http://schemas.microsoft.com/office/drawing/2014/main" id="{7B7A5EB5-C4EB-1747-A742-FC0FE33EC537}"/>
              </a:ext>
            </a:extLst>
          </p:cNvPr>
          <p:cNvSpPr>
            <a:spLocks noGrp="1"/>
          </p:cNvSpPr>
          <p:nvPr>
            <p:ph type="media" sz="quarter" idx="10"/>
          </p:nvPr>
        </p:nvSpPr>
        <p:spPr>
          <a:xfrm>
            <a:off x="1468437" y="1105786"/>
            <a:ext cx="9255125" cy="5018568"/>
          </a:xfrm>
          <a:prstGeom prst="rect">
            <a:avLst/>
          </a:prstGeom>
        </p:spPr>
        <p:txBody>
          <a:bodyPr/>
          <a:lstStyle/>
          <a:p>
            <a:r>
              <a:rPr lang="de-DE"/>
              <a:t>Mediaclip durch Klicken auf Symbol hinzufügen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FF01319B-4672-1625-3C06-47693308209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0354524" y="159841"/>
            <a:ext cx="1656658" cy="852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995163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ponsoren 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hteck 19"/>
          <p:cNvSpPr/>
          <p:nvPr userDrawn="1"/>
        </p:nvSpPr>
        <p:spPr>
          <a:xfrm>
            <a:off x="0" y="6445044"/>
            <a:ext cx="12192000" cy="41295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Textfeld 20"/>
          <p:cNvSpPr txBox="1"/>
          <p:nvPr userDrawn="1"/>
        </p:nvSpPr>
        <p:spPr>
          <a:xfrm>
            <a:off x="903513" y="6484108"/>
            <a:ext cx="103849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1600" b="0" i="0" kern="1200" dirty="0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 </a:t>
            </a:r>
            <a:r>
              <a:rPr lang="de-DE" sz="1600" b="1" i="0" kern="1200" dirty="0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SwissSkills</a:t>
            </a:r>
            <a:r>
              <a:rPr lang="de-DE" sz="1600" b="0" i="0" kern="1200" dirty="0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 - </a:t>
            </a:r>
            <a:r>
              <a:rPr lang="de-DE" sz="1600" b="0" i="0" kern="1200" dirty="0" err="1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Schwarztorstrasse</a:t>
            </a:r>
            <a:r>
              <a:rPr lang="de-DE" sz="1600" b="0" i="0" kern="1200" dirty="0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 87, 3007 Bern | missionfuture@swiss-skills.ch | www.swiss-skills.ch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CA0560D6-E96D-4D45-8419-EFF16CC4F01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2065754" y="2492383"/>
            <a:ext cx="8060492" cy="1622970"/>
          </a:xfrm>
          <a:prstGeom prst="rect">
            <a:avLst/>
          </a:prstGeom>
        </p:spPr>
      </p:pic>
      <p:pic>
        <p:nvPicPr>
          <p:cNvPr id="4" name="Grafik 3">
            <a:extLst>
              <a:ext uri="{FF2B5EF4-FFF2-40B4-BE49-F238E27FC236}">
                <a16:creationId xmlns:a16="http://schemas.microsoft.com/office/drawing/2014/main" id="{00E26A52-C0DE-1A52-E3C2-8C5A4947E1E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10354524" y="159841"/>
            <a:ext cx="1656658" cy="852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858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40.xml"/><Relationship Id="rId2" Type="http://schemas.openxmlformats.org/officeDocument/2006/relationships/slideLayout" Target="../slideLayouts/slideLayout30.xml"/><Relationship Id="rId16" Type="http://schemas.openxmlformats.org/officeDocument/2006/relationships/theme" Target="../theme/theme3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Relationship Id="rId14" Type="http://schemas.openxmlformats.org/officeDocument/2006/relationships/slideLayout" Target="../slideLayouts/slideLayout4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1.xml"/><Relationship Id="rId13" Type="http://schemas.openxmlformats.org/officeDocument/2006/relationships/slideLayout" Target="../slideLayouts/slideLayout56.xml"/><Relationship Id="rId18" Type="http://schemas.openxmlformats.org/officeDocument/2006/relationships/theme" Target="../theme/theme4.xml"/><Relationship Id="rId3" Type="http://schemas.openxmlformats.org/officeDocument/2006/relationships/slideLayout" Target="../slideLayouts/slideLayout46.xml"/><Relationship Id="rId7" Type="http://schemas.openxmlformats.org/officeDocument/2006/relationships/slideLayout" Target="../slideLayouts/slideLayout50.xml"/><Relationship Id="rId12" Type="http://schemas.openxmlformats.org/officeDocument/2006/relationships/slideLayout" Target="../slideLayouts/slideLayout55.xml"/><Relationship Id="rId17" Type="http://schemas.openxmlformats.org/officeDocument/2006/relationships/slideLayout" Target="../slideLayouts/slideLayout60.xml"/><Relationship Id="rId2" Type="http://schemas.openxmlformats.org/officeDocument/2006/relationships/slideLayout" Target="../slideLayouts/slideLayout45.xml"/><Relationship Id="rId16" Type="http://schemas.openxmlformats.org/officeDocument/2006/relationships/slideLayout" Target="../slideLayouts/slideLayout59.xml"/><Relationship Id="rId1" Type="http://schemas.openxmlformats.org/officeDocument/2006/relationships/slideLayout" Target="../slideLayouts/slideLayout44.xml"/><Relationship Id="rId6" Type="http://schemas.openxmlformats.org/officeDocument/2006/relationships/slideLayout" Target="../slideLayouts/slideLayout49.xml"/><Relationship Id="rId11" Type="http://schemas.openxmlformats.org/officeDocument/2006/relationships/slideLayout" Target="../slideLayouts/slideLayout54.xml"/><Relationship Id="rId5" Type="http://schemas.openxmlformats.org/officeDocument/2006/relationships/slideLayout" Target="../slideLayouts/slideLayout48.xml"/><Relationship Id="rId15" Type="http://schemas.openxmlformats.org/officeDocument/2006/relationships/slideLayout" Target="../slideLayouts/slideLayout58.xml"/><Relationship Id="rId10" Type="http://schemas.openxmlformats.org/officeDocument/2006/relationships/slideLayout" Target="../slideLayouts/slideLayout53.xml"/><Relationship Id="rId4" Type="http://schemas.openxmlformats.org/officeDocument/2006/relationships/slideLayout" Target="../slideLayouts/slideLayout47.xml"/><Relationship Id="rId9" Type="http://schemas.openxmlformats.org/officeDocument/2006/relationships/slideLayout" Target="../slideLayouts/slideLayout52.xml"/><Relationship Id="rId14" Type="http://schemas.openxmlformats.org/officeDocument/2006/relationships/slideLayout" Target="../slideLayouts/slideLayout57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8.xml"/><Relationship Id="rId13" Type="http://schemas.openxmlformats.org/officeDocument/2006/relationships/slideLayout" Target="../slideLayouts/slideLayout73.xml"/><Relationship Id="rId18" Type="http://schemas.openxmlformats.org/officeDocument/2006/relationships/theme" Target="../theme/theme5.xml"/><Relationship Id="rId3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7.xml"/><Relationship Id="rId12" Type="http://schemas.openxmlformats.org/officeDocument/2006/relationships/slideLayout" Target="../slideLayouts/slideLayout72.xml"/><Relationship Id="rId17" Type="http://schemas.openxmlformats.org/officeDocument/2006/relationships/slideLayout" Target="../slideLayouts/slideLayout77.xml"/><Relationship Id="rId2" Type="http://schemas.openxmlformats.org/officeDocument/2006/relationships/slideLayout" Target="../slideLayouts/slideLayout62.xml"/><Relationship Id="rId16" Type="http://schemas.openxmlformats.org/officeDocument/2006/relationships/slideLayout" Target="../slideLayouts/slideLayout76.xml"/><Relationship Id="rId1" Type="http://schemas.openxmlformats.org/officeDocument/2006/relationships/slideLayout" Target="../slideLayouts/slideLayout61.xml"/><Relationship Id="rId6" Type="http://schemas.openxmlformats.org/officeDocument/2006/relationships/slideLayout" Target="../slideLayouts/slideLayout66.xml"/><Relationship Id="rId11" Type="http://schemas.openxmlformats.org/officeDocument/2006/relationships/slideLayout" Target="../slideLayouts/slideLayout71.xml"/><Relationship Id="rId5" Type="http://schemas.openxmlformats.org/officeDocument/2006/relationships/slideLayout" Target="../slideLayouts/slideLayout65.xml"/><Relationship Id="rId15" Type="http://schemas.openxmlformats.org/officeDocument/2006/relationships/slideLayout" Target="../slideLayouts/slideLayout75.xml"/><Relationship Id="rId10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4.xml"/><Relationship Id="rId9" Type="http://schemas.openxmlformats.org/officeDocument/2006/relationships/slideLayout" Target="../slideLayouts/slideLayout69.xml"/><Relationship Id="rId14" Type="http://schemas.openxmlformats.org/officeDocument/2006/relationships/slideLayout" Target="../slideLayouts/slideLayout7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slideLayout" Target="../slideLayouts/slideLayout90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slideLayout" Target="../slideLayouts/slideLayout89.xml"/><Relationship Id="rId2" Type="http://schemas.openxmlformats.org/officeDocument/2006/relationships/slideLayout" Target="../slideLayouts/slideLayout79.xml"/><Relationship Id="rId16" Type="http://schemas.openxmlformats.org/officeDocument/2006/relationships/theme" Target="../theme/theme6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5" Type="http://schemas.openxmlformats.org/officeDocument/2006/relationships/slideLayout" Target="../slideLayouts/slideLayout9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Relationship Id="rId14" Type="http://schemas.openxmlformats.org/officeDocument/2006/relationships/slideLayout" Target="../slideLayouts/slideLayout91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0.xml"/><Relationship Id="rId13" Type="http://schemas.openxmlformats.org/officeDocument/2006/relationships/slideLayout" Target="../slideLayouts/slideLayout105.xml"/><Relationship Id="rId3" Type="http://schemas.openxmlformats.org/officeDocument/2006/relationships/slideLayout" Target="../slideLayouts/slideLayout95.xml"/><Relationship Id="rId7" Type="http://schemas.openxmlformats.org/officeDocument/2006/relationships/slideLayout" Target="../slideLayouts/slideLayout99.xml"/><Relationship Id="rId12" Type="http://schemas.openxmlformats.org/officeDocument/2006/relationships/slideLayout" Target="../slideLayouts/slideLayout104.xml"/><Relationship Id="rId2" Type="http://schemas.openxmlformats.org/officeDocument/2006/relationships/slideLayout" Target="../slideLayouts/slideLayout94.xml"/><Relationship Id="rId16" Type="http://schemas.openxmlformats.org/officeDocument/2006/relationships/theme" Target="../theme/theme7.xml"/><Relationship Id="rId1" Type="http://schemas.openxmlformats.org/officeDocument/2006/relationships/slideLayout" Target="../slideLayouts/slideLayout93.xml"/><Relationship Id="rId6" Type="http://schemas.openxmlformats.org/officeDocument/2006/relationships/slideLayout" Target="../slideLayouts/slideLayout98.xml"/><Relationship Id="rId11" Type="http://schemas.openxmlformats.org/officeDocument/2006/relationships/slideLayout" Target="../slideLayouts/slideLayout103.xml"/><Relationship Id="rId5" Type="http://schemas.openxmlformats.org/officeDocument/2006/relationships/slideLayout" Target="../slideLayouts/slideLayout97.xml"/><Relationship Id="rId15" Type="http://schemas.openxmlformats.org/officeDocument/2006/relationships/slideLayout" Target="../slideLayouts/slideLayout107.xml"/><Relationship Id="rId10" Type="http://schemas.openxmlformats.org/officeDocument/2006/relationships/slideLayout" Target="../slideLayouts/slideLayout102.xml"/><Relationship Id="rId4" Type="http://schemas.openxmlformats.org/officeDocument/2006/relationships/slideLayout" Target="../slideLayouts/slideLayout96.xml"/><Relationship Id="rId9" Type="http://schemas.openxmlformats.org/officeDocument/2006/relationships/slideLayout" Target="../slideLayouts/slideLayout101.xml"/><Relationship Id="rId14" Type="http://schemas.openxmlformats.org/officeDocument/2006/relationships/slideLayout" Target="../slideLayouts/slideLayout10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1025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5" r:id="rId1"/>
    <p:sldLayoutId id="2147483744" r:id="rId2"/>
    <p:sldLayoutId id="2147483746" r:id="rId3"/>
    <p:sldLayoutId id="2147483736" r:id="rId4"/>
    <p:sldLayoutId id="2147483748" r:id="rId5"/>
    <p:sldLayoutId id="2147483749" r:id="rId6"/>
    <p:sldLayoutId id="2147483843" r:id="rId7"/>
    <p:sldLayoutId id="2147483737" r:id="rId8"/>
    <p:sldLayoutId id="2147483831" r:id="rId9"/>
    <p:sldLayoutId id="2147483849" r:id="rId10"/>
    <p:sldLayoutId id="2147483832" r:id="rId11"/>
    <p:sldLayoutId id="2147483743" r:id="rId12"/>
    <p:sldLayoutId id="2147483747" r:id="rId13"/>
    <p:sldLayoutId id="2147483741" r:id="rId14"/>
    <p:sldLayoutId id="2147483742" r:id="rId15"/>
    <p:sldLayoutId id="2147483750" r:id="rId16"/>
    <p:sldLayoutId id="2147483751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bg2">
              <a:lumMod val="50000"/>
            </a:schemeClr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529">
          <p15:clr>
            <a:srgbClr val="F26B43"/>
          </p15:clr>
        </p15:guide>
        <p15:guide id="2" orient="horz" pos="550" userDrawn="1">
          <p15:clr>
            <a:srgbClr val="F26B43"/>
          </p15:clr>
        </p15:guide>
        <p15:guide id="3" orient="horz" pos="1003">
          <p15:clr>
            <a:srgbClr val="F26B43"/>
          </p15:clr>
        </p15:guide>
        <p15:guide id="4" pos="7287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A87A509D-3FD8-CC41-B619-F9F010E7FE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343D2911-FC66-9457-48F8-4EC6312A3F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0AE8253-B381-328C-D14F-0882064AC8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DDE0FA-48E8-4BF3-BB95-3219A2A4908C}" type="datetimeFigureOut">
              <a:rPr lang="de-CH" smtClean="0"/>
              <a:t>23.07.2024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8BE1E38-430B-93AD-E537-673B0E68862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C1B6F17-70E2-9553-F8BC-7014762B1C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F7CDEA4-999C-4776-8275-A9F139B29B89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075774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8" r:id="rId1"/>
    <p:sldLayoutId id="2147483859" r:id="rId2"/>
    <p:sldLayoutId id="2147483860" r:id="rId3"/>
    <p:sldLayoutId id="2147483861" r:id="rId4"/>
    <p:sldLayoutId id="2147483862" r:id="rId5"/>
    <p:sldLayoutId id="2147483863" r:id="rId6"/>
    <p:sldLayoutId id="2147483864" r:id="rId7"/>
    <p:sldLayoutId id="2147483865" r:id="rId8"/>
    <p:sldLayoutId id="2147483866" r:id="rId9"/>
    <p:sldLayoutId id="2147483867" r:id="rId10"/>
    <p:sldLayoutId id="214748386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49230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6" r:id="rId1"/>
    <p:sldLayoutId id="2147483754" r:id="rId2"/>
    <p:sldLayoutId id="2147483755" r:id="rId3"/>
    <p:sldLayoutId id="2147483756" r:id="rId4"/>
    <p:sldLayoutId id="2147483757" r:id="rId5"/>
    <p:sldLayoutId id="2147483758" r:id="rId6"/>
    <p:sldLayoutId id="2147483844" r:id="rId7"/>
    <p:sldLayoutId id="2147483759" r:id="rId8"/>
    <p:sldLayoutId id="2147483833" r:id="rId9"/>
    <p:sldLayoutId id="2147483850" r:id="rId10"/>
    <p:sldLayoutId id="2147483834" r:id="rId11"/>
    <p:sldLayoutId id="2147483760" r:id="rId12"/>
    <p:sldLayoutId id="2147483761" r:id="rId13"/>
    <p:sldLayoutId id="2147483762" r:id="rId14"/>
    <p:sldLayoutId id="21474837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bg2">
              <a:lumMod val="50000"/>
            </a:schemeClr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529">
          <p15:clr>
            <a:srgbClr val="F26B43"/>
          </p15:clr>
        </p15:guide>
        <p15:guide id="2" orient="horz" pos="550" userDrawn="1">
          <p15:clr>
            <a:srgbClr val="F26B43"/>
          </p15:clr>
        </p15:guide>
        <p15:guide id="3" orient="horz" pos="1003">
          <p15:clr>
            <a:srgbClr val="F26B43"/>
          </p15:clr>
        </p15:guide>
        <p15:guide id="4" pos="7287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94242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7" r:id="rId1"/>
    <p:sldLayoutId id="2147483768" r:id="rId2"/>
    <p:sldLayoutId id="2147483769" r:id="rId3"/>
    <p:sldLayoutId id="2147483770" r:id="rId4"/>
    <p:sldLayoutId id="2147483771" r:id="rId5"/>
    <p:sldLayoutId id="2147483772" r:id="rId6"/>
    <p:sldLayoutId id="2147483845" r:id="rId7"/>
    <p:sldLayoutId id="2147483773" r:id="rId8"/>
    <p:sldLayoutId id="2147483835" r:id="rId9"/>
    <p:sldLayoutId id="2147483851" r:id="rId10"/>
    <p:sldLayoutId id="2147483836" r:id="rId11"/>
    <p:sldLayoutId id="2147483774" r:id="rId12"/>
    <p:sldLayoutId id="2147483775" r:id="rId13"/>
    <p:sldLayoutId id="2147483776" r:id="rId14"/>
    <p:sldLayoutId id="2147483777" r:id="rId15"/>
    <p:sldLayoutId id="2147483778" r:id="rId16"/>
    <p:sldLayoutId id="214748377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bg2">
              <a:lumMod val="50000"/>
            </a:schemeClr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529">
          <p15:clr>
            <a:srgbClr val="F26B43"/>
          </p15:clr>
        </p15:guide>
        <p15:guide id="2" orient="horz" pos="550" userDrawn="1">
          <p15:clr>
            <a:srgbClr val="F26B43"/>
          </p15:clr>
        </p15:guide>
        <p15:guide id="3" orient="horz" pos="1003">
          <p15:clr>
            <a:srgbClr val="F26B43"/>
          </p15:clr>
        </p15:guide>
        <p15:guide id="4" pos="7287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10274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8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846" r:id="rId7"/>
    <p:sldLayoutId id="2147483787" r:id="rId8"/>
    <p:sldLayoutId id="2147483837" r:id="rId9"/>
    <p:sldLayoutId id="2147483852" r:id="rId10"/>
    <p:sldLayoutId id="2147483838" r:id="rId11"/>
    <p:sldLayoutId id="2147483788" r:id="rId12"/>
    <p:sldLayoutId id="2147483789" r:id="rId13"/>
    <p:sldLayoutId id="2147483790" r:id="rId14"/>
    <p:sldLayoutId id="2147483791" r:id="rId15"/>
    <p:sldLayoutId id="2147483792" r:id="rId16"/>
    <p:sldLayoutId id="2147483793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bg2">
              <a:lumMod val="50000"/>
            </a:schemeClr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529">
          <p15:clr>
            <a:srgbClr val="F26B43"/>
          </p15:clr>
        </p15:guide>
        <p15:guide id="2" orient="horz" pos="550" userDrawn="1">
          <p15:clr>
            <a:srgbClr val="F26B43"/>
          </p15:clr>
        </p15:guide>
        <p15:guide id="3" orient="horz" pos="1003">
          <p15:clr>
            <a:srgbClr val="F26B43"/>
          </p15:clr>
        </p15:guide>
        <p15:guide id="4" pos="7287">
          <p15:clr>
            <a:srgbClr val="F26B43"/>
          </p15:clr>
        </p15:guide>
      </p15:sldGuideLst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8784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796" r:id="rId2"/>
    <p:sldLayoutId id="2147483797" r:id="rId3"/>
    <p:sldLayoutId id="2147483798" r:id="rId4"/>
    <p:sldLayoutId id="2147483799" r:id="rId5"/>
    <p:sldLayoutId id="2147483800" r:id="rId6"/>
    <p:sldLayoutId id="2147483847" r:id="rId7"/>
    <p:sldLayoutId id="2147483801" r:id="rId8"/>
    <p:sldLayoutId id="2147483839" r:id="rId9"/>
    <p:sldLayoutId id="2147483853" r:id="rId10"/>
    <p:sldLayoutId id="2147483840" r:id="rId11"/>
    <p:sldLayoutId id="2147483802" r:id="rId12"/>
    <p:sldLayoutId id="2147483803" r:id="rId13"/>
    <p:sldLayoutId id="2147483804" r:id="rId14"/>
    <p:sldLayoutId id="2147483856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bg2">
              <a:lumMod val="50000"/>
            </a:schemeClr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529">
          <p15:clr>
            <a:srgbClr val="F26B43"/>
          </p15:clr>
        </p15:guide>
        <p15:guide id="2" orient="horz" pos="550" userDrawn="1">
          <p15:clr>
            <a:srgbClr val="F26B43"/>
          </p15:clr>
        </p15:guide>
        <p15:guide id="3" orient="horz" pos="1003">
          <p15:clr>
            <a:srgbClr val="F26B43"/>
          </p15:clr>
        </p15:guide>
        <p15:guide id="4" pos="7287">
          <p15:clr>
            <a:srgbClr val="F26B43"/>
          </p15:clr>
        </p15:guide>
      </p15:sldGuideLst>
    </p:ext>
  </p:extLst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23906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0" r:id="rId1"/>
    <p:sldLayoutId id="2147483810" r:id="rId2"/>
    <p:sldLayoutId id="2147483811" r:id="rId3"/>
    <p:sldLayoutId id="2147483812" r:id="rId4"/>
    <p:sldLayoutId id="2147483813" r:id="rId5"/>
    <p:sldLayoutId id="2147483814" r:id="rId6"/>
    <p:sldLayoutId id="2147483848" r:id="rId7"/>
    <p:sldLayoutId id="2147483815" r:id="rId8"/>
    <p:sldLayoutId id="2147483841" r:id="rId9"/>
    <p:sldLayoutId id="2147483854" r:id="rId10"/>
    <p:sldLayoutId id="2147483842" r:id="rId11"/>
    <p:sldLayoutId id="2147483816" r:id="rId12"/>
    <p:sldLayoutId id="2147483817" r:id="rId13"/>
    <p:sldLayoutId id="2147483818" r:id="rId14"/>
    <p:sldLayoutId id="2147483819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bg2">
              <a:lumMod val="50000"/>
            </a:schemeClr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529">
          <p15:clr>
            <a:srgbClr val="F26B43"/>
          </p15:clr>
        </p15:guide>
        <p15:guide id="2" orient="horz" pos="550" userDrawn="1">
          <p15:clr>
            <a:srgbClr val="F26B43"/>
          </p15:clr>
        </p15:guide>
        <p15:guide id="3" orient="horz" pos="1003">
          <p15:clr>
            <a:srgbClr val="F26B43"/>
          </p15:clr>
        </p15:guide>
        <p15:guide id="4" pos="7287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ildplatzhalter 1">
            <a:extLst>
              <a:ext uri="{FF2B5EF4-FFF2-40B4-BE49-F238E27FC236}">
                <a16:creationId xmlns:a16="http://schemas.microsoft.com/office/drawing/2014/main" id="{E96B7A0A-BD2A-482B-9644-480BA852F6B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2E990F40-26C6-4DDA-87A4-C02074BDF47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D9544C08-60DF-4057-8871-9C549CF7FBC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5004593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ildplatzhalter 1">
            <a:extLst>
              <a:ext uri="{FF2B5EF4-FFF2-40B4-BE49-F238E27FC236}">
                <a16:creationId xmlns:a16="http://schemas.microsoft.com/office/drawing/2014/main" id="{6746411E-6AD1-481E-8AD7-382E745C5FE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6F0AC2C7-6C52-481C-AB5E-9D6068B2ED5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9894F08E-E28D-49C1-9D2E-A03250FEA0E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2277949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ildplatzhalter 1">
            <a:extLst>
              <a:ext uri="{FF2B5EF4-FFF2-40B4-BE49-F238E27FC236}">
                <a16:creationId xmlns:a16="http://schemas.microsoft.com/office/drawing/2014/main" id="{5FD13020-2D90-4036-9C13-C08986B3D601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62D4B871-428C-4344-9CEF-720D1480817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0125795F-3E69-4948-A5C5-41DAA5B3FB6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2175463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ildplatzhalter 1">
            <a:extLst>
              <a:ext uri="{FF2B5EF4-FFF2-40B4-BE49-F238E27FC236}">
                <a16:creationId xmlns:a16="http://schemas.microsoft.com/office/drawing/2014/main" id="{58C92A89-F018-4C98-B7EA-B21E9C6A550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A1D628A8-65D4-457E-801C-F530BE0D35D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F7EC70C5-5D26-482E-80BE-F1ABDF2647A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9023432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ildplatzhalter 1">
            <a:extLst>
              <a:ext uri="{FF2B5EF4-FFF2-40B4-BE49-F238E27FC236}">
                <a16:creationId xmlns:a16="http://schemas.microsoft.com/office/drawing/2014/main" id="{2CF7F8A3-E36E-43D8-94C7-8AC6CD30946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2E913CF-5AE0-4FD0-81BF-F3D7C971850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8ADF020F-375F-4A08-BE04-59036CC923D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922247231"/>
      </p:ext>
    </p:extLst>
  </p:cSld>
  <p:clrMapOvr>
    <a:masterClrMapping/>
  </p:clrMapOvr>
</p:sld>
</file>

<file path=ppt/theme/theme1.xml><?xml version="1.0" encoding="utf-8"?>
<a:theme xmlns:a="http://schemas.openxmlformats.org/drawingml/2006/main" name="SwissSkills Championships">
  <a:themeElements>
    <a:clrScheme name="Wettkampf">
      <a:dk1>
        <a:srgbClr val="000000"/>
      </a:dk1>
      <a:lt1>
        <a:srgbClr val="FFFFFF"/>
      </a:lt1>
      <a:dk2>
        <a:srgbClr val="555555"/>
      </a:dk2>
      <a:lt2>
        <a:srgbClr val="DADADA"/>
      </a:lt2>
      <a:accent1>
        <a:srgbClr val="E17D00"/>
      </a:accent1>
      <a:accent2>
        <a:srgbClr val="FFE433"/>
      </a:accent2>
      <a:accent3>
        <a:srgbClr val="005F61"/>
      </a:accent3>
      <a:accent4>
        <a:srgbClr val="F9E5CC"/>
      </a:accent4>
      <a:accent5>
        <a:srgbClr val="FEFAD5"/>
      </a:accent5>
      <a:accent6>
        <a:srgbClr val="CCDEDE"/>
      </a:accent6>
      <a:hlink>
        <a:srgbClr val="E17D00"/>
      </a:hlink>
      <a:folHlink>
        <a:srgbClr val="9B9B9B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P Vorlage SwissSkills.potx" id="{917707CA-3749-4890-BFDF-CFFEAF6C89E0}" vid="{AECA1201-C838-41D7-84C0-309BEB645218}"/>
    </a:ext>
  </a:extLst>
</a:theme>
</file>

<file path=ppt/theme/theme2.xml><?xml version="1.0" encoding="utf-8"?>
<a:theme xmlns:a="http://schemas.openxmlformats.org/drawingml/2006/main" name="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PP Vorlage SwissSkills.potx" id="{917707CA-3749-4890-BFDF-CFFEAF6C89E0}" vid="{F5286045-392D-4FDC-9D64-DBC305936140}"/>
    </a:ext>
  </a:extLst>
</a:theme>
</file>

<file path=ppt/theme/theme3.xml><?xml version="1.0" encoding="utf-8"?>
<a:theme xmlns:a="http://schemas.openxmlformats.org/drawingml/2006/main" name="SwissSkills 2025">
  <a:themeElements>
    <a:clrScheme name="Wettkampf">
      <a:dk1>
        <a:srgbClr val="000000"/>
      </a:dk1>
      <a:lt1>
        <a:srgbClr val="FFFFFF"/>
      </a:lt1>
      <a:dk2>
        <a:srgbClr val="555555"/>
      </a:dk2>
      <a:lt2>
        <a:srgbClr val="DADADA"/>
      </a:lt2>
      <a:accent1>
        <a:srgbClr val="E17D00"/>
      </a:accent1>
      <a:accent2>
        <a:srgbClr val="FFE433"/>
      </a:accent2>
      <a:accent3>
        <a:srgbClr val="005F61"/>
      </a:accent3>
      <a:accent4>
        <a:srgbClr val="F9E5CC"/>
      </a:accent4>
      <a:accent5>
        <a:srgbClr val="FEFAD5"/>
      </a:accent5>
      <a:accent6>
        <a:srgbClr val="CCDEDE"/>
      </a:accent6>
      <a:hlink>
        <a:srgbClr val="E17D00"/>
      </a:hlink>
      <a:folHlink>
        <a:srgbClr val="9B9B9B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P Vorlage SwissSkills.potx" id="{917707CA-3749-4890-BFDF-CFFEAF6C89E0}" vid="{5112970C-A6EE-42A1-A078-BB0903DBF4AB}"/>
    </a:ext>
  </a:extLst>
</a:theme>
</file>

<file path=ppt/theme/theme4.xml><?xml version="1.0" encoding="utf-8"?>
<a:theme xmlns:a="http://schemas.openxmlformats.org/drawingml/2006/main" name="SwissSkills Connect">
  <a:themeElements>
    <a:clrScheme name="Alle">
      <a:dk1>
        <a:srgbClr val="000000"/>
      </a:dk1>
      <a:lt1>
        <a:srgbClr val="FFFFFF"/>
      </a:lt1>
      <a:dk2>
        <a:srgbClr val="555555"/>
      </a:dk2>
      <a:lt2>
        <a:srgbClr val="DADADA"/>
      </a:lt2>
      <a:accent1>
        <a:srgbClr val="E60000"/>
      </a:accent1>
      <a:accent2>
        <a:srgbClr val="005F61"/>
      </a:accent2>
      <a:accent3>
        <a:srgbClr val="E17D00"/>
      </a:accent3>
      <a:accent4>
        <a:srgbClr val="99CC00"/>
      </a:accent4>
      <a:accent5>
        <a:srgbClr val="FFE433"/>
      </a:accent5>
      <a:accent6>
        <a:srgbClr val="FACCCC"/>
      </a:accent6>
      <a:hlink>
        <a:srgbClr val="E60000"/>
      </a:hlink>
      <a:folHlink>
        <a:srgbClr val="9B9B9B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P Vorlage SwissSkills.potx" id="{917707CA-3749-4890-BFDF-CFFEAF6C89E0}" vid="{AADEDFB9-0072-4983-A32A-EB254C38BA95}"/>
    </a:ext>
  </a:extLst>
</a:theme>
</file>

<file path=ppt/theme/theme5.xml><?xml version="1.0" encoding="utf-8"?>
<a:theme xmlns:a="http://schemas.openxmlformats.org/drawingml/2006/main" name="SwissSkills">
  <a:themeElements>
    <a:clrScheme name="Rot">
      <a:dk1>
        <a:srgbClr val="000000"/>
      </a:dk1>
      <a:lt1>
        <a:srgbClr val="FFFFFF"/>
      </a:lt1>
      <a:dk2>
        <a:srgbClr val="555555"/>
      </a:dk2>
      <a:lt2>
        <a:srgbClr val="DADADA"/>
      </a:lt2>
      <a:accent1>
        <a:srgbClr val="E60000"/>
      </a:accent1>
      <a:accent2>
        <a:srgbClr val="005F61"/>
      </a:accent2>
      <a:accent3>
        <a:srgbClr val="FACCCC"/>
      </a:accent3>
      <a:accent4>
        <a:srgbClr val="CCDEDE"/>
      </a:accent4>
      <a:accent5>
        <a:srgbClr val="F06666"/>
      </a:accent5>
      <a:accent6>
        <a:srgbClr val="659FA0"/>
      </a:accent6>
      <a:hlink>
        <a:srgbClr val="E60000"/>
      </a:hlink>
      <a:folHlink>
        <a:srgbClr val="9B9B9B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P Vorlage SwissSkills.potx" id="{917707CA-3749-4890-BFDF-CFFEAF6C89E0}" vid="{3112E606-DA2A-4511-BBD2-8F3EE2616FC8}"/>
    </a:ext>
  </a:extLst>
</a:theme>
</file>

<file path=ppt/theme/theme6.xml><?xml version="1.0" encoding="utf-8"?>
<a:theme xmlns:a="http://schemas.openxmlformats.org/drawingml/2006/main" name="SwissSkills National Team">
  <a:themeElements>
    <a:clrScheme name="Rot">
      <a:dk1>
        <a:srgbClr val="000000"/>
      </a:dk1>
      <a:lt1>
        <a:srgbClr val="FFFFFF"/>
      </a:lt1>
      <a:dk2>
        <a:srgbClr val="555555"/>
      </a:dk2>
      <a:lt2>
        <a:srgbClr val="DADADA"/>
      </a:lt2>
      <a:accent1>
        <a:srgbClr val="E60000"/>
      </a:accent1>
      <a:accent2>
        <a:srgbClr val="005F61"/>
      </a:accent2>
      <a:accent3>
        <a:srgbClr val="FACCCC"/>
      </a:accent3>
      <a:accent4>
        <a:srgbClr val="CCDEDE"/>
      </a:accent4>
      <a:accent5>
        <a:srgbClr val="F06666"/>
      </a:accent5>
      <a:accent6>
        <a:srgbClr val="659FA0"/>
      </a:accent6>
      <a:hlink>
        <a:srgbClr val="E60000"/>
      </a:hlink>
      <a:folHlink>
        <a:srgbClr val="9B9B9B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P Vorlage SwissSkills.potx" id="{917707CA-3749-4890-BFDF-CFFEAF6C89E0}" vid="{E7A7BB4C-3799-4350-A448-4C306C728362}"/>
    </a:ext>
  </a:extLst>
</a:theme>
</file>

<file path=ppt/theme/theme7.xml><?xml version="1.0" encoding="utf-8"?>
<a:theme xmlns:a="http://schemas.openxmlformats.org/drawingml/2006/main" name="SwissSkills Mission Future">
  <a:themeElements>
    <a:clrScheme name="Grün">
      <a:dk1>
        <a:sysClr val="windowText" lastClr="000000"/>
      </a:dk1>
      <a:lt1>
        <a:sysClr val="window" lastClr="FFFFFF"/>
      </a:lt1>
      <a:dk2>
        <a:srgbClr val="555555"/>
      </a:dk2>
      <a:lt2>
        <a:srgbClr val="DADADA"/>
      </a:lt2>
      <a:accent1>
        <a:srgbClr val="00594F"/>
      </a:accent1>
      <a:accent2>
        <a:srgbClr val="9FA1A3"/>
      </a:accent2>
      <a:accent3>
        <a:srgbClr val="592A86"/>
      </a:accent3>
      <a:accent4>
        <a:srgbClr val="7D9B1A"/>
      </a:accent4>
      <a:accent5>
        <a:srgbClr val="D1B022"/>
      </a:accent5>
      <a:accent6>
        <a:srgbClr val="9FA1A3"/>
      </a:accent6>
      <a:hlink>
        <a:srgbClr val="00594F"/>
      </a:hlink>
      <a:folHlink>
        <a:srgbClr val="9FA1A3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P Vorlage SwissSkills.potx" id="{917707CA-3749-4890-BFDF-CFFEAF6C89E0}" vid="{65E0A4A9-A14B-4D40-9AB5-B100692DF62F}"/>
    </a:ext>
  </a:extLst>
</a:theme>
</file>

<file path=ppt/theme/theme8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9aac584-2887-41e7-9fc9-425cc121d105">
      <Terms xmlns="http://schemas.microsoft.com/office/infopath/2007/PartnerControls"/>
    </lcf76f155ced4ddcb4097134ff3c332f>
    <TaxCatchAll xmlns="c5ce5427-6ce7-4378-8ab4-ec2f055e4303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A20F9756C279E542ADBBD971E3532731" ma:contentTypeVersion="18" ma:contentTypeDescription="Ein neues Dokument erstellen." ma:contentTypeScope="" ma:versionID="9f2c0aa56c0d98d483a295c4a0d44ad4">
  <xsd:schema xmlns:xsd="http://www.w3.org/2001/XMLSchema" xmlns:xs="http://www.w3.org/2001/XMLSchema" xmlns:p="http://schemas.microsoft.com/office/2006/metadata/properties" xmlns:ns2="c5ce5427-6ce7-4378-8ab4-ec2f055e4303" xmlns:ns3="59aac584-2887-41e7-9fc9-425cc121d105" targetNamespace="http://schemas.microsoft.com/office/2006/metadata/properties" ma:root="true" ma:fieldsID="55ccae35b7e0ca30893af71bc2312d3b" ns2:_="" ns3:_="">
    <xsd:import namespace="c5ce5427-6ce7-4378-8ab4-ec2f055e4303"/>
    <xsd:import namespace="59aac584-2887-41e7-9fc9-425cc121d105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5ce5427-6ce7-4378-8ab4-ec2f055e430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46d21532-b15b-4a22-974f-def8fb9999e1}" ma:internalName="TaxCatchAll" ma:showField="CatchAllData" ma:web="c5ce5427-6ce7-4378-8ab4-ec2f055e430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aac584-2887-41e7-9fc9-425cc121d10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Bildmarkierungen" ma:readOnly="false" ma:fieldId="{5cf76f15-5ced-4ddc-b409-7134ff3c332f}" ma:taxonomyMulti="true" ma:sspId="297bd152-ab0d-4dc4-856d-142213bd8bf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94B934F-A63B-4E9D-86BF-26C239A7D1F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8CBCECC-94D1-4310-8DE4-AA68B5DEE958}">
  <ds:schemaRefs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terms/"/>
    <ds:schemaRef ds:uri="59aac584-2887-41e7-9fc9-425cc121d105"/>
    <ds:schemaRef ds:uri="http://purl.org/dc/dcmitype/"/>
    <ds:schemaRef ds:uri="c5ce5427-6ce7-4378-8ab4-ec2f055e4303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419EA445-105C-41A6-BDCE-D70BB90D9F1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5ce5427-6ce7-4378-8ab4-ec2f055e4303"/>
    <ds:schemaRef ds:uri="59aac584-2887-41e7-9fc9-425cc121d10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Breitbild</PresentationFormat>
  <Paragraphs>0</Paragraphs>
  <Slides>5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7</vt:i4>
      </vt:variant>
      <vt:variant>
        <vt:lpstr>Folientitel</vt:lpstr>
      </vt:variant>
      <vt:variant>
        <vt:i4>5</vt:i4>
      </vt:variant>
    </vt:vector>
  </HeadingPairs>
  <TitlesOfParts>
    <vt:vector size="17" baseType="lpstr">
      <vt:lpstr>Aptos</vt:lpstr>
      <vt:lpstr>Aptos Display</vt:lpstr>
      <vt:lpstr>Arial</vt:lpstr>
      <vt:lpstr>Calibri</vt:lpstr>
      <vt:lpstr>Segoe UI</vt:lpstr>
      <vt:lpstr>SwissSkills Championships</vt:lpstr>
      <vt:lpstr>Benutzerdefiniertes Design</vt:lpstr>
      <vt:lpstr>SwissSkills 2025</vt:lpstr>
      <vt:lpstr>SwissSkills Connect</vt:lpstr>
      <vt:lpstr>SwissSkills</vt:lpstr>
      <vt:lpstr>SwissSkills National Team</vt:lpstr>
      <vt:lpstr>SwissSkills Mission Future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Leoni Dietrich</dc:creator>
  <cp:lastModifiedBy>Mirjam Hofstetter</cp:lastModifiedBy>
  <cp:revision>10</cp:revision>
  <dcterms:created xsi:type="dcterms:W3CDTF">2024-02-28T15:55:55Z</dcterms:created>
  <dcterms:modified xsi:type="dcterms:W3CDTF">2024-07-23T14:38:22Z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0x010100A20F9756C279E542ADBBD971E3532731</vt:lpwstr>
  </property>
  <property fmtid="{D5CDD505-2E9C-101B-9397-08002B2CF9AE}" pid="3" name="MediaServiceImageTags">
    <vt:lpwstr/>
  </property>
</Properties>
</file>